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1"/>
  </p:notesMasterIdLst>
  <p:sldIdLst>
    <p:sldId id="256" r:id="rId5"/>
    <p:sldId id="266" r:id="rId6"/>
    <p:sldId id="417" r:id="rId7"/>
    <p:sldId id="438" r:id="rId8"/>
    <p:sldId id="419" r:id="rId9"/>
    <p:sldId id="425" r:id="rId10"/>
    <p:sldId id="426" r:id="rId11"/>
    <p:sldId id="431" r:id="rId12"/>
    <p:sldId id="433" r:id="rId13"/>
    <p:sldId id="434" r:id="rId14"/>
    <p:sldId id="435" r:id="rId15"/>
    <p:sldId id="436" r:id="rId16"/>
    <p:sldId id="437" r:id="rId17"/>
    <p:sldId id="422" r:id="rId18"/>
    <p:sldId id="428" r:id="rId19"/>
    <p:sldId id="424" r:id="rId20"/>
    <p:sldId id="265" r:id="rId21"/>
    <p:sldId id="415" r:id="rId22"/>
    <p:sldId id="432" r:id="rId23"/>
    <p:sldId id="399" r:id="rId24"/>
    <p:sldId id="263" r:id="rId25"/>
    <p:sldId id="268" r:id="rId26"/>
    <p:sldId id="269" r:id="rId27"/>
    <p:sldId id="273" r:id="rId28"/>
    <p:sldId id="274" r:id="rId29"/>
    <p:sldId id="276" r:id="rId30"/>
    <p:sldId id="289" r:id="rId31"/>
    <p:sldId id="290" r:id="rId32"/>
    <p:sldId id="292" r:id="rId33"/>
    <p:sldId id="270" r:id="rId34"/>
    <p:sldId id="261" r:id="rId35"/>
    <p:sldId id="271" r:id="rId36"/>
    <p:sldId id="278" r:id="rId37"/>
    <p:sldId id="279" r:id="rId38"/>
    <p:sldId id="282" r:id="rId39"/>
    <p:sldId id="281" r:id="rId40"/>
    <p:sldId id="280" r:id="rId41"/>
    <p:sldId id="283" r:id="rId42"/>
    <p:sldId id="284" r:id="rId43"/>
    <p:sldId id="285" r:id="rId44"/>
    <p:sldId id="288" r:id="rId45"/>
    <p:sldId id="295" r:id="rId46"/>
    <p:sldId id="296" r:id="rId47"/>
    <p:sldId id="299" r:id="rId48"/>
    <p:sldId id="297" r:id="rId49"/>
    <p:sldId id="303" r:id="rId50"/>
    <p:sldId id="328" r:id="rId51"/>
    <p:sldId id="353" r:id="rId52"/>
    <p:sldId id="356" r:id="rId53"/>
    <p:sldId id="355" r:id="rId54"/>
    <p:sldId id="306" r:id="rId55"/>
    <p:sldId id="308" r:id="rId56"/>
    <p:sldId id="319" r:id="rId57"/>
    <p:sldId id="325" r:id="rId58"/>
    <p:sldId id="320" r:id="rId59"/>
    <p:sldId id="307" r:id="rId60"/>
    <p:sldId id="330" r:id="rId61"/>
    <p:sldId id="327" r:id="rId62"/>
    <p:sldId id="336" r:id="rId63"/>
    <p:sldId id="331" r:id="rId64"/>
    <p:sldId id="332" r:id="rId65"/>
    <p:sldId id="333" r:id="rId66"/>
    <p:sldId id="334" r:id="rId67"/>
    <p:sldId id="335" r:id="rId68"/>
    <p:sldId id="342" r:id="rId69"/>
    <p:sldId id="346" r:id="rId70"/>
    <p:sldId id="347" r:id="rId71"/>
    <p:sldId id="343" r:id="rId72"/>
    <p:sldId id="345" r:id="rId73"/>
    <p:sldId id="406" r:id="rId74"/>
    <p:sldId id="351" r:id="rId75"/>
    <p:sldId id="338" r:id="rId76"/>
    <p:sldId id="398" r:id="rId77"/>
    <p:sldId id="362" r:id="rId78"/>
    <p:sldId id="363" r:id="rId79"/>
    <p:sldId id="365" r:id="rId80"/>
    <p:sldId id="368" r:id="rId81"/>
    <p:sldId id="366" r:id="rId82"/>
    <p:sldId id="370" r:id="rId83"/>
    <p:sldId id="371" r:id="rId84"/>
    <p:sldId id="373" r:id="rId85"/>
    <p:sldId id="386" r:id="rId86"/>
    <p:sldId id="389" r:id="rId87"/>
    <p:sldId id="391" r:id="rId88"/>
    <p:sldId id="390" r:id="rId89"/>
    <p:sldId id="395" r:id="rId90"/>
    <p:sldId id="396" r:id="rId91"/>
    <p:sldId id="397" r:id="rId92"/>
    <p:sldId id="402" r:id="rId93"/>
    <p:sldId id="403" r:id="rId94"/>
    <p:sldId id="404" r:id="rId95"/>
    <p:sldId id="405" r:id="rId96"/>
    <p:sldId id="401" r:id="rId97"/>
    <p:sldId id="340" r:id="rId98"/>
    <p:sldId id="412" r:id="rId99"/>
    <p:sldId id="407" r:id="rId100"/>
    <p:sldId id="413" r:id="rId101"/>
    <p:sldId id="409" r:id="rId102"/>
    <p:sldId id="410" r:id="rId103"/>
    <p:sldId id="411" r:id="rId104"/>
    <p:sldId id="376" r:id="rId105"/>
    <p:sldId id="378" r:id="rId106"/>
    <p:sldId id="381" r:id="rId107"/>
    <p:sldId id="385" r:id="rId108"/>
    <p:sldId id="344" r:id="rId109"/>
    <p:sldId id="429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BA37F2C-5B00-4328-BB61-056BE525ACA9}">
          <p14:sldIdLst>
            <p14:sldId id="256"/>
          </p14:sldIdLst>
        </p14:section>
        <p14:section name="Tutorial" id="{D61D09BC-F7CF-4D6B-8019-83DA7F68CC60}">
          <p14:sldIdLst>
            <p14:sldId id="266"/>
            <p14:sldId id="417"/>
            <p14:sldId id="438"/>
            <p14:sldId id="419"/>
            <p14:sldId id="425"/>
            <p14:sldId id="426"/>
            <p14:sldId id="431"/>
            <p14:sldId id="433"/>
            <p14:sldId id="434"/>
            <p14:sldId id="435"/>
            <p14:sldId id="436"/>
            <p14:sldId id="437"/>
            <p14:sldId id="422"/>
            <p14:sldId id="428"/>
            <p14:sldId id="424"/>
          </p14:sldIdLst>
        </p14:section>
        <p14:section name="Overview" id="{7EE4CA0F-8DCA-4DA8-977E-1F2B4D721A6C}">
          <p14:sldIdLst>
            <p14:sldId id="265"/>
            <p14:sldId id="415"/>
            <p14:sldId id="432"/>
          </p14:sldIdLst>
        </p14:section>
        <p14:section name="Main Screen" id="{A38641B5-FB6C-4948-86B9-D14E968FC462}">
          <p14:sldIdLst>
            <p14:sldId id="399"/>
            <p14:sldId id="263"/>
            <p14:sldId id="268"/>
            <p14:sldId id="269"/>
            <p14:sldId id="273"/>
            <p14:sldId id="274"/>
            <p14:sldId id="276"/>
            <p14:sldId id="289"/>
            <p14:sldId id="290"/>
            <p14:sldId id="292"/>
          </p14:sldIdLst>
        </p14:section>
        <p14:section name="Main Screen (Drawer)" id="{8BE0C364-657A-455A-B8DC-EA1E7F4F94D9}">
          <p14:sldIdLst>
            <p14:sldId id="270"/>
            <p14:sldId id="261"/>
            <p14:sldId id="271"/>
            <p14:sldId id="278"/>
            <p14:sldId id="279"/>
            <p14:sldId id="282"/>
            <p14:sldId id="281"/>
            <p14:sldId id="280"/>
            <p14:sldId id="283"/>
            <p14:sldId id="284"/>
            <p14:sldId id="285"/>
            <p14:sldId id="288"/>
            <p14:sldId id="295"/>
            <p14:sldId id="296"/>
          </p14:sldIdLst>
        </p14:section>
        <p14:section name="Multi-level Map Screen" id="{8C6AA2F1-9357-4F12-9E6E-B5913DEF59AF}">
          <p14:sldIdLst>
            <p14:sldId id="299"/>
            <p14:sldId id="297"/>
            <p14:sldId id="303"/>
            <p14:sldId id="328"/>
            <p14:sldId id="353"/>
            <p14:sldId id="356"/>
            <p14:sldId id="355"/>
          </p14:sldIdLst>
        </p14:section>
        <p14:section name="Details Screen" id="{0B3EA311-D24F-40D6-A9EA-AB4960BD5124}">
          <p14:sldIdLst>
            <p14:sldId id="306"/>
            <p14:sldId id="308"/>
            <p14:sldId id="319"/>
            <p14:sldId id="325"/>
            <p14:sldId id="320"/>
          </p14:sldIdLst>
        </p14:section>
        <p14:section name="Search Screen" id="{BB009E61-85D6-47F7-92F2-76DBBC72AD15}">
          <p14:sldIdLst>
            <p14:sldId id="307"/>
            <p14:sldId id="330"/>
            <p14:sldId id="327"/>
            <p14:sldId id="336"/>
            <p14:sldId id="331"/>
            <p14:sldId id="332"/>
            <p14:sldId id="333"/>
            <p14:sldId id="334"/>
            <p14:sldId id="335"/>
            <p14:sldId id="342"/>
            <p14:sldId id="346"/>
            <p14:sldId id="347"/>
            <p14:sldId id="343"/>
            <p14:sldId id="345"/>
          </p14:sldIdLst>
        </p14:section>
        <p14:section name="Direction Screen" id="{70B470FC-B414-40E8-B8B0-38E92D6C9423}">
          <p14:sldIdLst>
            <p14:sldId id="406"/>
            <p14:sldId id="351"/>
            <p14:sldId id="338"/>
            <p14:sldId id="398"/>
            <p14:sldId id="362"/>
            <p14:sldId id="363"/>
            <p14:sldId id="365"/>
            <p14:sldId id="368"/>
            <p14:sldId id="366"/>
            <p14:sldId id="370"/>
            <p14:sldId id="371"/>
            <p14:sldId id="373"/>
            <p14:sldId id="386"/>
            <p14:sldId id="389"/>
            <p14:sldId id="391"/>
            <p14:sldId id="390"/>
            <p14:sldId id="395"/>
            <p14:sldId id="396"/>
            <p14:sldId id="397"/>
            <p14:sldId id="402"/>
            <p14:sldId id="403"/>
            <p14:sldId id="404"/>
            <p14:sldId id="405"/>
            <p14:sldId id="401"/>
          </p14:sldIdLst>
        </p14:section>
        <p14:section name="Navigation Screen" id="{F6A2C2B3-35DF-4955-8993-CE5D4C71A974}">
          <p14:sldIdLst>
            <p14:sldId id="340"/>
            <p14:sldId id="412"/>
            <p14:sldId id="407"/>
            <p14:sldId id="413"/>
            <p14:sldId id="409"/>
            <p14:sldId id="410"/>
            <p14:sldId id="411"/>
          </p14:sldIdLst>
        </p14:section>
        <p14:section name="Ending Sequence" id="{66D44AC1-ABA3-44B0-ADF9-4C61F3C6D08B}">
          <p14:sldIdLst>
            <p14:sldId id="376"/>
            <p14:sldId id="378"/>
            <p14:sldId id="381"/>
            <p14:sldId id="385"/>
          </p14:sldIdLst>
        </p14:section>
        <p14:section name="Reference" id="{498765B0-5EFA-4B62-8A18-4B02F29D14B9}">
          <p14:sldIdLst>
            <p14:sldId id="344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999999"/>
    <a:srgbClr val="44546A"/>
    <a:srgbClr val="2C4D88"/>
    <a:srgbClr val="8D8D8D"/>
    <a:srgbClr val="404040"/>
    <a:srgbClr val="3862AE"/>
    <a:srgbClr val="203864"/>
    <a:srgbClr val="30466E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E3F70-BF1F-41BD-B863-B04E4FABBE65}" v="11172" dt="2023-11-13T04:30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12" autoAdjust="0"/>
  </p:normalViewPr>
  <p:slideViewPr>
    <p:cSldViewPr snapToGrid="0">
      <p:cViewPr varScale="1">
        <p:scale>
          <a:sx n="69" d="100"/>
          <a:sy n="69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D22BB-1062-42A6-9688-004DE2E2BFF1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0B282-62CE-42E2-BD90-614A45A1C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17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0B282-62CE-42E2-BD90-614A45A1CB9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0B282-62CE-42E2-BD90-614A45A1CB9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39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0B282-62CE-42E2-BD90-614A45A1CB9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4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0B282-62CE-42E2-BD90-614A45A1CB9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120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0B282-62CE-42E2-BD90-614A45A1CB93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8338-40A0-66C5-83D5-F97A5785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81CB2-D182-C99D-CECA-C5B54C66D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18ABE-8A9F-505F-8075-709B1FE2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832B-54D7-12C7-FCC2-AA88737D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03281-EF86-E586-94DB-5279E0EB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5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3783-2463-B062-AC5B-B422728A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1C763-E347-FE5D-6A5D-9A35E96E2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36AB-69D2-4B71-4368-27C96336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90AD-69BE-1AB6-85A1-F73F0CDE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FF5D2-824A-8507-3467-F05EC983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059FE-8172-9DF0-64F3-384D128F7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0A4B4-B747-0037-F896-8ABD8A567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B88EE-35CE-26FC-CC7A-C8927CD0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0123-6843-B3A5-0138-E4702E71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232AD-1418-267B-8EBA-36EEF0BB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06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3249-EA40-5852-93A8-9A4FA7BB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B0F1-E89B-6CE0-C731-C0DF75D6A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1F94A-ADEA-919A-8D50-0988137D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A4E38-A1DC-30CC-F33C-969192AC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C4BC0-E130-871A-3AC8-1ACB5818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18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4EFF-DEC0-67EF-A96F-C6C0CF33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B2C37-FB95-670F-E291-3796FE0E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B4E3E-B2E6-0198-D0D8-00F8C5CC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EBAD-14BC-35ED-F142-3BC5785A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A5B08-64D8-7B05-28EC-6ED4F1EE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1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3780-72B9-E0E7-568F-C3CC24BA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B181-711B-4F33-810A-DA064AD54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CEE3-68E9-A799-3C89-1CCCF0046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1ECFD-C55B-4D95-3647-175CBFE2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54CBB-CF27-77B4-8399-48D2552C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F196-A875-C482-5DBF-210BA40D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61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FE3D-9C29-FF3D-D6E0-682CA80A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D269F-B212-1DA1-CFAE-F705E1259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E04C-4FF4-1A45-7575-188041B1E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54851-577F-C295-E9C8-EF8154B68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33F61-1714-880B-2639-596C48EA0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7899C-B4C1-5892-4C84-43BCFDA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C563E-C046-CF9E-3F01-5B5532B3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D2DB1-66F8-552B-04D3-7B3679D6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68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101E-38B5-0C61-2EFD-CC501938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570D7-FD1E-437D-47C2-627016CA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73568-0B85-4343-CCC5-A1C4BB4B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26FFB-ADB6-EC9E-91ED-4C5BC5E1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81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80C3D-78CA-5EE4-0251-A1AC5226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7212-B2DC-D991-C0A9-EB5C9416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E1199-9AA4-C509-C036-930E9904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96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AA0D-7203-BF9A-3D61-7A24CFF8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9B27-BBC4-356C-50EB-574FAFE11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7BAC0-A79D-922E-8BCE-F65D0AA15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3218-6DF0-3236-60AF-BD669E3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E3D28-19F6-01EC-EB60-2EF48CB5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4AB6A-FBF7-8746-6566-77786F27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2281-F92C-9EE0-B67B-3D22265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549EB-08B3-38D1-FA5D-7466C8643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3A9A2-2F59-CBBC-EC44-4A84E68C9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04012-2AA1-7702-575D-7EAC6F1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A53CE-6827-442A-4C56-B743FD84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09BC2-2E19-0D3A-9679-CC884742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5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E0ADF-860B-6A2D-C03E-F0CCA435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9396E-DC63-4D12-C3E4-55DBF6CB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956D-0F02-7298-D585-159ED5978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3EA5-7EC2-4AA8-B585-E14F4A0DA44A}" type="datetimeFigureOut">
              <a:rPr lang="en-GB" smtClean="0"/>
              <a:t>10/12/2023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85D01-2CB1-2197-5EAA-EA1B508EA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6378-4CC2-DA63-EAF9-709988F0E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39B-399E-44AB-8DC3-F9915D06E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0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5.xml"/><Relationship Id="rId18" Type="http://schemas.openxmlformats.org/officeDocument/2006/relationships/image" Target="../media/image57.png"/><Relationship Id="rId3" Type="http://schemas.openxmlformats.org/officeDocument/2006/relationships/image" Target="../media/image15.png"/><Relationship Id="rId21" Type="http://schemas.openxmlformats.org/officeDocument/2006/relationships/slide" Target="slide95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slide" Target="slide72.xml"/><Relationship Id="rId2" Type="http://schemas.openxmlformats.org/officeDocument/2006/relationships/image" Target="../media/image14.png"/><Relationship Id="rId16" Type="http://schemas.openxmlformats.org/officeDocument/2006/relationships/image" Target="../media/image76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9.xml"/><Relationship Id="rId5" Type="http://schemas.openxmlformats.org/officeDocument/2006/relationships/image" Target="../media/image17.png"/><Relationship Id="rId15" Type="http://schemas.openxmlformats.org/officeDocument/2006/relationships/image" Target="../media/image75.png"/><Relationship Id="rId10" Type="http://schemas.openxmlformats.org/officeDocument/2006/relationships/slide" Target="slide57.xml"/><Relationship Id="rId19" Type="http://schemas.openxmlformats.org/officeDocument/2006/relationships/slide" Target="slide94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slide" Target="slide99.xml"/><Relationship Id="rId22" Type="http://schemas.openxmlformats.org/officeDocument/2006/relationships/slide" Target="slide10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slide" Target="slide94.xml"/><Relationship Id="rId2" Type="http://schemas.openxmlformats.org/officeDocument/2006/relationships/image" Target="../media/image14.png"/><Relationship Id="rId16" Type="http://schemas.openxmlformats.org/officeDocument/2006/relationships/image" Target="../media/image80.svg"/><Relationship Id="rId20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10" Type="http://schemas.openxmlformats.org/officeDocument/2006/relationships/image" Target="../media/image23.png"/><Relationship Id="rId19" Type="http://schemas.openxmlformats.org/officeDocument/2006/relationships/slide" Target="slide98.xml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slide" Target="slide94.xml"/><Relationship Id="rId2" Type="http://schemas.openxmlformats.org/officeDocument/2006/relationships/image" Target="../media/image14.png"/><Relationship Id="rId16" Type="http://schemas.openxmlformats.org/officeDocument/2006/relationships/image" Target="../media/image80.svg"/><Relationship Id="rId20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10" Type="http://schemas.openxmlformats.org/officeDocument/2006/relationships/image" Target="../media/image23.png"/><Relationship Id="rId19" Type="http://schemas.openxmlformats.org/officeDocument/2006/relationships/slide" Target="slide98.xml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9.png"/><Relationship Id="rId18" Type="http://schemas.openxmlformats.org/officeDocument/2006/relationships/slide" Target="slide39.xml"/><Relationship Id="rId26" Type="http://schemas.openxmlformats.org/officeDocument/2006/relationships/image" Target="../media/image82.svg"/><Relationship Id="rId3" Type="http://schemas.openxmlformats.org/officeDocument/2006/relationships/image" Target="../media/image24.png"/><Relationship Id="rId21" Type="http://schemas.openxmlformats.org/officeDocument/2006/relationships/image" Target="../media/image55.png"/><Relationship Id="rId7" Type="http://schemas.openxmlformats.org/officeDocument/2006/relationships/image" Target="../media/image17.png"/><Relationship Id="rId12" Type="http://schemas.openxmlformats.org/officeDocument/2006/relationships/slide" Target="slide102.xml"/><Relationship Id="rId17" Type="http://schemas.openxmlformats.org/officeDocument/2006/relationships/image" Target="../media/image52.png"/><Relationship Id="rId25" Type="http://schemas.openxmlformats.org/officeDocument/2006/relationships/image" Target="../media/image81.png"/><Relationship Id="rId2" Type="http://schemas.openxmlformats.org/officeDocument/2006/relationships/image" Target="../media/image21.png"/><Relationship Id="rId16" Type="http://schemas.openxmlformats.org/officeDocument/2006/relationships/slide" Target="slide34.xml"/><Relationship Id="rId20" Type="http://schemas.openxmlformats.org/officeDocument/2006/relationships/image" Target="../media/image54.png"/><Relationship Id="rId29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58.png"/><Relationship Id="rId5" Type="http://schemas.openxmlformats.org/officeDocument/2006/relationships/image" Target="../media/image15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80.svg"/><Relationship Id="rId10" Type="http://schemas.openxmlformats.org/officeDocument/2006/relationships/image" Target="../media/image19.png"/><Relationship Id="rId19" Type="http://schemas.openxmlformats.org/officeDocument/2006/relationships/image" Target="../media/image53.png"/><Relationship Id="rId31" Type="http://schemas.openxmlformats.org/officeDocument/2006/relationships/slide" Target="slide104.xml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0.png"/><Relationship Id="rId22" Type="http://schemas.openxmlformats.org/officeDocument/2006/relationships/image" Target="../media/image56.png"/><Relationship Id="rId27" Type="http://schemas.openxmlformats.org/officeDocument/2006/relationships/image" Target="../media/image79.png"/><Relationship Id="rId30" Type="http://schemas.openxmlformats.org/officeDocument/2006/relationships/slide" Target="slide1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slide" Target="slide105.xml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12" Type="http://schemas.openxmlformats.org/officeDocument/2006/relationships/slide" Target="slide10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slide" Target="slide17.xml"/><Relationship Id="rId5" Type="http://schemas.openxmlformats.org/officeDocument/2006/relationships/image" Target="../media/image85.svg"/><Relationship Id="rId10" Type="http://schemas.openxmlformats.org/officeDocument/2006/relationships/slide" Target="slide101.xml"/><Relationship Id="rId4" Type="http://schemas.openxmlformats.org/officeDocument/2006/relationships/image" Target="../media/image84.png"/><Relationship Id="rId9" Type="http://schemas.openxmlformats.org/officeDocument/2006/relationships/image" Target="../media/image8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icons" TargetMode="External"/><Relationship Id="rId7" Type="http://schemas.openxmlformats.org/officeDocument/2006/relationships/slide" Target="slide106.xml"/><Relationship Id="rId2" Type="http://schemas.openxmlformats.org/officeDocument/2006/relationships/hyperlink" Target="https://en.m.wikipedia.org/wiki/File:Text_cursor_blinking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5" Type="http://schemas.openxmlformats.org/officeDocument/2006/relationships/slide" Target="slide17.xml"/><Relationship Id="rId4" Type="http://schemas.openxmlformats.org/officeDocument/2006/relationships/slide" Target="slide10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5.xml"/><Relationship Id="rId4" Type="http://schemas.openxmlformats.org/officeDocument/2006/relationships/slide" Target="slide10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13.xml"/><Relationship Id="rId1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slide" Target="slide12.xml"/><Relationship Id="rId2" Type="http://schemas.openxmlformats.org/officeDocument/2006/relationships/image" Target="../media/image20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slide" Target="slide21.xm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slide" Target="slide45.xml"/><Relationship Id="rId10" Type="http://schemas.openxmlformats.org/officeDocument/2006/relationships/image" Target="../media/image38.png"/><Relationship Id="rId4" Type="http://schemas.openxmlformats.org/officeDocument/2006/relationships/slide" Target="slide31.xml"/><Relationship Id="rId9" Type="http://schemas.openxmlformats.org/officeDocument/2006/relationships/slide" Target="slide52.xm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slide" Target="slide57.xml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slide" Target="slide94.xml"/><Relationship Id="rId5" Type="http://schemas.openxmlformats.org/officeDocument/2006/relationships/slide" Target="slide52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slide" Target="slide72.xml"/><Relationship Id="rId1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slide" Target="slide23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slide" Target="slide24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slide" Target="slide23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22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slide" Target="slide24.xml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slide" Target="slide22.xml"/><Relationship Id="rId10" Type="http://schemas.openxmlformats.org/officeDocument/2006/relationships/image" Target="../media/image24.png"/><Relationship Id="rId19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25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17" Type="http://schemas.openxmlformats.org/officeDocument/2006/relationships/slide" Target="slide26.xml"/><Relationship Id="rId2" Type="http://schemas.openxmlformats.org/officeDocument/2006/relationships/image" Target="../media/image14.png"/><Relationship Id="rId16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17.xml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21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slide" Target="slide23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slide" Target="slide24.xml"/><Relationship Id="rId7" Type="http://schemas.openxmlformats.org/officeDocument/2006/relationships/image" Target="../media/image19.png"/><Relationship Id="rId12" Type="http://schemas.openxmlformats.org/officeDocument/2006/relationships/slide" Target="slide27.xml"/><Relationship Id="rId17" Type="http://schemas.openxmlformats.org/officeDocument/2006/relationships/slide" Target="slide28.xml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24.png"/><Relationship Id="rId19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29.xml"/><Relationship Id="rId22" Type="http://schemas.openxmlformats.org/officeDocument/2006/relationships/slide" Target="slide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7.png"/><Relationship Id="rId18" Type="http://schemas.openxmlformats.org/officeDocument/2006/relationships/slide" Target="slide24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slide" Target="slide28.xml"/><Relationship Id="rId17" Type="http://schemas.openxmlformats.org/officeDocument/2006/relationships/slide" Target="slide17.xml"/><Relationship Id="rId2" Type="http://schemas.openxmlformats.org/officeDocument/2006/relationships/image" Target="../media/image48.png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slide" Target="slide24.xml"/><Relationship Id="rId7" Type="http://schemas.openxmlformats.org/officeDocument/2006/relationships/image" Target="../media/image19.png"/><Relationship Id="rId12" Type="http://schemas.openxmlformats.org/officeDocument/2006/relationships/slide" Target="slide27.xml"/><Relationship Id="rId17" Type="http://schemas.openxmlformats.org/officeDocument/2006/relationships/slide" Target="slide28.xml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24.png"/><Relationship Id="rId19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29.xml"/><Relationship Id="rId22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openxmlformats.org/officeDocument/2006/relationships/slide" Target="slide24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slide" Target="slide28.xml"/><Relationship Id="rId17" Type="http://schemas.openxmlformats.org/officeDocument/2006/relationships/slide" Target="slide17.xml"/><Relationship Id="rId2" Type="http://schemas.openxmlformats.org/officeDocument/2006/relationships/image" Target="../media/image30.png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tuedu-my.sharepoint.com/:p:/g/personal/limb0061_e_ntu_edu_sg/EZ7WA2soasJCiS9uQVUNiAMBa8BHL0iv5s5ybXNYa3nWow?e=mPnHg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18" Type="http://schemas.openxmlformats.org/officeDocument/2006/relationships/slide" Target="slide21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slide" Target="slide31.xml"/><Relationship Id="rId2" Type="http://schemas.openxmlformats.org/officeDocument/2006/relationships/image" Target="../media/image14.png"/><Relationship Id="rId16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5" Type="http://schemas.openxmlformats.org/officeDocument/2006/relationships/slide" Target="slide17.xml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30.xml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24.png"/><Relationship Id="rId21" Type="http://schemas.openxmlformats.org/officeDocument/2006/relationships/image" Target="../media/image52.png"/><Relationship Id="rId7" Type="http://schemas.openxmlformats.org/officeDocument/2006/relationships/image" Target="../media/image17.png"/><Relationship Id="rId12" Type="http://schemas.openxmlformats.org/officeDocument/2006/relationships/slide" Target="slide17.xml"/><Relationship Id="rId17" Type="http://schemas.openxmlformats.org/officeDocument/2006/relationships/slide" Target="slide33.xml"/><Relationship Id="rId25" Type="http://schemas.openxmlformats.org/officeDocument/2006/relationships/image" Target="../media/image55.png"/><Relationship Id="rId2" Type="http://schemas.openxmlformats.org/officeDocument/2006/relationships/image" Target="../media/image21.png"/><Relationship Id="rId16" Type="http://schemas.openxmlformats.org/officeDocument/2006/relationships/image" Target="../media/image49.png"/><Relationship Id="rId20" Type="http://schemas.openxmlformats.org/officeDocument/2006/relationships/slide" Target="slide34.xml"/><Relationship Id="rId29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54.png"/><Relationship Id="rId5" Type="http://schemas.openxmlformats.org/officeDocument/2006/relationships/image" Target="../media/image15.png"/><Relationship Id="rId15" Type="http://schemas.openxmlformats.org/officeDocument/2006/relationships/slide" Target="slide21.xm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19.png"/><Relationship Id="rId19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32.xml"/><Relationship Id="rId22" Type="http://schemas.openxmlformats.org/officeDocument/2006/relationships/slide" Target="slide39.xml"/><Relationship Id="rId27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slide" Target="slide30.xml"/><Relationship Id="rId3" Type="http://schemas.openxmlformats.org/officeDocument/2006/relationships/image" Target="../media/image24.png"/><Relationship Id="rId21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slide" Target="slide34.xml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17.xml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slide" Target="slide31.xml"/><Relationship Id="rId10" Type="http://schemas.openxmlformats.org/officeDocument/2006/relationships/image" Target="../media/image19.png"/><Relationship Id="rId19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49.png"/><Relationship Id="rId3" Type="http://schemas.openxmlformats.org/officeDocument/2006/relationships/image" Target="../media/image24.png"/><Relationship Id="rId21" Type="http://schemas.openxmlformats.org/officeDocument/2006/relationships/image" Target="../media/image54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slide" Target="slide30.xml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4.xml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slide" Target="slide17.xml"/><Relationship Id="rId10" Type="http://schemas.openxmlformats.org/officeDocument/2006/relationships/image" Target="../media/image19.png"/><Relationship Id="rId19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slide" Target="slide31.xml"/><Relationship Id="rId3" Type="http://schemas.openxmlformats.org/officeDocument/2006/relationships/image" Target="../media/image24.png"/><Relationship Id="rId21" Type="http://schemas.openxmlformats.org/officeDocument/2006/relationships/slide" Target="slide35.xml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54.png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29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slide" Target="slide37.xml"/><Relationship Id="rId28" Type="http://schemas.openxmlformats.org/officeDocument/2006/relationships/slide" Target="slide32.xml"/><Relationship Id="rId10" Type="http://schemas.openxmlformats.org/officeDocument/2006/relationships/image" Target="../media/image19.png"/><Relationship Id="rId19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image" Target="../media/image25.png"/><Relationship Id="rId27" Type="http://schemas.openxmlformats.org/officeDocument/2006/relationships/slide" Target="slide17.xml"/><Relationship Id="rId30" Type="http://schemas.openxmlformats.org/officeDocument/2006/relationships/slide" Target="slide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slide" Target="slide32.xml"/><Relationship Id="rId3" Type="http://schemas.openxmlformats.org/officeDocument/2006/relationships/image" Target="../media/image24.png"/><Relationship Id="rId21" Type="http://schemas.openxmlformats.org/officeDocument/2006/relationships/slide" Target="slide36.xml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image" Target="../media/image54.png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image" Target="../media/image26.png"/><Relationship Id="rId27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slide" Target="slide30.xml"/><Relationship Id="rId3" Type="http://schemas.openxmlformats.org/officeDocument/2006/relationships/image" Target="../media/image24.png"/><Relationship Id="rId21" Type="http://schemas.openxmlformats.org/officeDocument/2006/relationships/image" Target="../media/image54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slide" Target="slide38.xml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29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2.xml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slide" Target="slide17.xml"/><Relationship Id="rId28" Type="http://schemas.openxmlformats.org/officeDocument/2006/relationships/image" Target="../media/image25.png"/><Relationship Id="rId10" Type="http://schemas.openxmlformats.org/officeDocument/2006/relationships/image" Target="../media/image19.png"/><Relationship Id="rId19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slide" Target="slide31.xml"/><Relationship Id="rId27" Type="http://schemas.openxmlformats.org/officeDocument/2006/relationships/slide" Target="slide35.xml"/><Relationship Id="rId30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slide" Target="slide32.xml"/><Relationship Id="rId3" Type="http://schemas.openxmlformats.org/officeDocument/2006/relationships/image" Target="../media/image24.png"/><Relationship Id="rId21" Type="http://schemas.openxmlformats.org/officeDocument/2006/relationships/slide" Target="slide36.xml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8.png"/><Relationship Id="rId23" Type="http://schemas.openxmlformats.org/officeDocument/2006/relationships/image" Target="../media/image54.png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Relationship Id="rId22" Type="http://schemas.openxmlformats.org/officeDocument/2006/relationships/image" Target="../media/image25.png"/><Relationship Id="rId27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26" Type="http://schemas.openxmlformats.org/officeDocument/2006/relationships/slide" Target="slide34.xml"/><Relationship Id="rId3" Type="http://schemas.openxmlformats.org/officeDocument/2006/relationships/image" Target="../media/image24.png"/><Relationship Id="rId21" Type="http://schemas.openxmlformats.org/officeDocument/2006/relationships/image" Target="../media/image50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3.png"/><Relationship Id="rId23" Type="http://schemas.openxmlformats.org/officeDocument/2006/relationships/image" Target="../media/image54.png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39.xml"/><Relationship Id="rId22" Type="http://schemas.openxmlformats.org/officeDocument/2006/relationships/image" Target="../media/image7.png"/><Relationship Id="rId27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26" Type="http://schemas.openxmlformats.org/officeDocument/2006/relationships/slide" Target="slide34.xml"/><Relationship Id="rId3" Type="http://schemas.openxmlformats.org/officeDocument/2006/relationships/image" Target="../media/image24.png"/><Relationship Id="rId21" Type="http://schemas.openxmlformats.org/officeDocument/2006/relationships/image" Target="../media/image50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3.png"/><Relationship Id="rId23" Type="http://schemas.openxmlformats.org/officeDocument/2006/relationships/image" Target="../media/image54.png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26" Type="http://schemas.openxmlformats.org/officeDocument/2006/relationships/slide" Target="slide34.xml"/><Relationship Id="rId3" Type="http://schemas.openxmlformats.org/officeDocument/2006/relationships/image" Target="../media/image24.png"/><Relationship Id="rId21" Type="http://schemas.openxmlformats.org/officeDocument/2006/relationships/image" Target="../media/image50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3.png"/><Relationship Id="rId23" Type="http://schemas.openxmlformats.org/officeDocument/2006/relationships/image" Target="../media/image54.png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39.xml"/><Relationship Id="rId22" Type="http://schemas.openxmlformats.org/officeDocument/2006/relationships/image" Target="../media/image7.png"/><Relationship Id="rId27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1.png"/><Relationship Id="rId18" Type="http://schemas.openxmlformats.org/officeDocument/2006/relationships/slide" Target="slide42.xml"/><Relationship Id="rId26" Type="http://schemas.openxmlformats.org/officeDocument/2006/relationships/slide" Target="slide31.xml"/><Relationship Id="rId3" Type="http://schemas.openxmlformats.org/officeDocument/2006/relationships/image" Target="../media/image21.png"/><Relationship Id="rId21" Type="http://schemas.openxmlformats.org/officeDocument/2006/relationships/image" Target="../media/image57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58.png"/><Relationship Id="rId25" Type="http://schemas.openxmlformats.org/officeDocument/2006/relationships/slide" Target="slide4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29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slide" Target="slide39.xml"/><Relationship Id="rId23" Type="http://schemas.openxmlformats.org/officeDocument/2006/relationships/image" Target="../media/image50.png"/><Relationship Id="rId28" Type="http://schemas.openxmlformats.org/officeDocument/2006/relationships/slide" Target="slide38.xml"/><Relationship Id="rId10" Type="http://schemas.openxmlformats.org/officeDocument/2006/relationships/image" Target="../media/image23.png"/><Relationship Id="rId19" Type="http://schemas.openxmlformats.org/officeDocument/2006/relationships/image" Target="../media/image55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52.png"/><Relationship Id="rId22" Type="http://schemas.openxmlformats.org/officeDocument/2006/relationships/image" Target="../media/image49.png"/><Relationship Id="rId27" Type="http://schemas.openxmlformats.org/officeDocument/2006/relationships/slide" Target="slide17.xml"/><Relationship Id="rId30" Type="http://schemas.openxmlformats.org/officeDocument/2006/relationships/slide" Target="slide3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26" Type="http://schemas.openxmlformats.org/officeDocument/2006/relationships/slide" Target="slide38.xml"/><Relationship Id="rId3" Type="http://schemas.openxmlformats.org/officeDocument/2006/relationships/image" Target="../media/image24.png"/><Relationship Id="rId21" Type="http://schemas.openxmlformats.org/officeDocument/2006/relationships/image" Target="../media/image50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5" Type="http://schemas.openxmlformats.org/officeDocument/2006/relationships/slide" Target="slide17.xml"/><Relationship Id="rId2" Type="http://schemas.openxmlformats.org/officeDocument/2006/relationships/image" Target="../media/image21.png"/><Relationship Id="rId16" Type="http://schemas.openxmlformats.org/officeDocument/2006/relationships/image" Target="../media/image5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slide" Target="slide31.xml"/><Relationship Id="rId5" Type="http://schemas.openxmlformats.org/officeDocument/2006/relationships/image" Target="../media/image15.png"/><Relationship Id="rId15" Type="http://schemas.openxmlformats.org/officeDocument/2006/relationships/image" Target="../media/image53.png"/><Relationship Id="rId23" Type="http://schemas.openxmlformats.org/officeDocument/2006/relationships/slide" Target="slide43.xml"/><Relationship Id="rId28" Type="http://schemas.openxmlformats.org/officeDocument/2006/relationships/slide" Target="slide30.xml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39.xml"/><Relationship Id="rId22" Type="http://schemas.openxmlformats.org/officeDocument/2006/relationships/image" Target="../media/image54.png"/><Relationship Id="rId27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1.png"/><Relationship Id="rId18" Type="http://schemas.openxmlformats.org/officeDocument/2006/relationships/slide" Target="slide42.xml"/><Relationship Id="rId26" Type="http://schemas.openxmlformats.org/officeDocument/2006/relationships/slide" Target="slide31.xml"/><Relationship Id="rId3" Type="http://schemas.openxmlformats.org/officeDocument/2006/relationships/image" Target="../media/image21.png"/><Relationship Id="rId21" Type="http://schemas.openxmlformats.org/officeDocument/2006/relationships/image" Target="../media/image57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58.png"/><Relationship Id="rId25" Type="http://schemas.openxmlformats.org/officeDocument/2006/relationships/slide" Target="slide4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29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slide" Target="slide39.xml"/><Relationship Id="rId23" Type="http://schemas.openxmlformats.org/officeDocument/2006/relationships/image" Target="../media/image50.png"/><Relationship Id="rId28" Type="http://schemas.openxmlformats.org/officeDocument/2006/relationships/slide" Target="slide38.xml"/><Relationship Id="rId10" Type="http://schemas.openxmlformats.org/officeDocument/2006/relationships/image" Target="../media/image23.png"/><Relationship Id="rId19" Type="http://schemas.openxmlformats.org/officeDocument/2006/relationships/image" Target="../media/image55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52.png"/><Relationship Id="rId22" Type="http://schemas.openxmlformats.org/officeDocument/2006/relationships/image" Target="../media/image49.png"/><Relationship Id="rId27" Type="http://schemas.openxmlformats.org/officeDocument/2006/relationships/slide" Target="slide17.xml"/><Relationship Id="rId30" Type="http://schemas.openxmlformats.org/officeDocument/2006/relationships/slide" Target="slide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41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openxmlformats.org/officeDocument/2006/relationships/slide" Target="slide46.xml"/><Relationship Id="rId3" Type="http://schemas.openxmlformats.org/officeDocument/2006/relationships/slide" Target="slide48.xml"/><Relationship Id="rId21" Type="http://schemas.openxmlformats.org/officeDocument/2006/relationships/slide" Target="slide51.xm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slide" Target="slide44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slide" Target="slide49.xml"/><Relationship Id="rId14" Type="http://schemas.openxmlformats.org/officeDocument/2006/relationships/image" Target="../media/image22.png"/><Relationship Id="rId22" Type="http://schemas.openxmlformats.org/officeDocument/2006/relationships/slide" Target="slide3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slide" Target="slide47.xml"/><Relationship Id="rId3" Type="http://schemas.openxmlformats.org/officeDocument/2006/relationships/image" Target="../media/image20.png"/><Relationship Id="rId21" Type="http://schemas.openxmlformats.org/officeDocument/2006/relationships/slide" Target="slide17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slide" Target="slide4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48.png"/><Relationship Id="rId15" Type="http://schemas.openxmlformats.org/officeDocument/2006/relationships/image" Target="../media/image22.png"/><Relationship Id="rId23" Type="http://schemas.openxmlformats.org/officeDocument/2006/relationships/slide" Target="slide31.xml"/><Relationship Id="rId10" Type="http://schemas.openxmlformats.org/officeDocument/2006/relationships/slide" Target="slide49.xml"/><Relationship Id="rId19" Type="http://schemas.openxmlformats.org/officeDocument/2006/relationships/image" Target="../media/image47.png"/><Relationship Id="rId4" Type="http://schemas.openxmlformats.org/officeDocument/2006/relationships/slide" Target="slide50.xml"/><Relationship Id="rId9" Type="http://schemas.openxmlformats.org/officeDocument/2006/relationships/image" Target="../media/image17.png"/><Relationship Id="rId14" Type="http://schemas.openxmlformats.org/officeDocument/2006/relationships/image" Target="../media/image24.png"/><Relationship Id="rId22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18" Type="http://schemas.openxmlformats.org/officeDocument/2006/relationships/slide" Target="slide17.xml"/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image" Target="../media/image46.png"/><Relationship Id="rId20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5" Type="http://schemas.openxmlformats.org/officeDocument/2006/relationships/slide" Target="slide46.xml"/><Relationship Id="rId10" Type="http://schemas.openxmlformats.org/officeDocument/2006/relationships/image" Target="../media/image21.png"/><Relationship Id="rId19" Type="http://schemas.openxmlformats.org/officeDocument/2006/relationships/slide" Target="slide51.xml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14" Type="http://schemas.openxmlformats.org/officeDocument/2006/relationships/slide" Target="slide4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48.png"/><Relationship Id="rId16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slide" Target="slide44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28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slide" Target="slide51.xml"/><Relationship Id="rId2" Type="http://schemas.openxmlformats.org/officeDocument/2006/relationships/image" Target="../media/image14.png"/><Relationship Id="rId16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slide" Target="slide17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1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28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slide" Target="slide51.xml"/><Relationship Id="rId2" Type="http://schemas.openxmlformats.org/officeDocument/2006/relationships/image" Target="../media/image30.png"/><Relationship Id="rId16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slide" Target="slide17.xml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4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9.png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slide" Target="slide52.xml"/><Relationship Id="rId2" Type="http://schemas.openxmlformats.org/officeDocument/2006/relationships/image" Target="../media/image1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45.xml"/><Relationship Id="rId5" Type="http://schemas.openxmlformats.org/officeDocument/2006/relationships/image" Target="../media/image17.png"/><Relationship Id="rId15" Type="http://schemas.openxmlformats.org/officeDocument/2006/relationships/slide" Target="slide25.xml"/><Relationship Id="rId10" Type="http://schemas.openxmlformats.org/officeDocument/2006/relationships/image" Target="../media/image22.png"/><Relationship Id="rId19" Type="http://schemas.openxmlformats.org/officeDocument/2006/relationships/slide" Target="slide44.xml"/><Relationship Id="rId4" Type="http://schemas.openxmlformats.org/officeDocument/2006/relationships/image" Target="../media/image16.png"/><Relationship Id="rId9" Type="http://schemas.openxmlformats.org/officeDocument/2006/relationships/slide" Target="slide30.xml"/><Relationship Id="rId1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18" Type="http://schemas.openxmlformats.org/officeDocument/2006/relationships/image" Target="../media/image20.png"/><Relationship Id="rId3" Type="http://schemas.openxmlformats.org/officeDocument/2006/relationships/image" Target="../media/image15.png"/><Relationship Id="rId21" Type="http://schemas.openxmlformats.org/officeDocument/2006/relationships/slide" Target="slide70.xml"/><Relationship Id="rId7" Type="http://schemas.openxmlformats.org/officeDocument/2006/relationships/slide" Target="slide30.xml"/><Relationship Id="rId12" Type="http://schemas.openxmlformats.org/officeDocument/2006/relationships/slide" Target="slide25.xml"/><Relationship Id="rId17" Type="http://schemas.openxmlformats.org/officeDocument/2006/relationships/image" Target="../media/image47.png"/><Relationship Id="rId25" Type="http://schemas.openxmlformats.org/officeDocument/2006/relationships/slide" Target="slide44.xml"/><Relationship Id="rId2" Type="http://schemas.openxmlformats.org/officeDocument/2006/relationships/image" Target="../media/image14.png"/><Relationship Id="rId16" Type="http://schemas.openxmlformats.org/officeDocument/2006/relationships/slide" Target="slide53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0.jpeg"/><Relationship Id="rId24" Type="http://schemas.openxmlformats.org/officeDocument/2006/relationships/slide" Target="slide56.xml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23" Type="http://schemas.openxmlformats.org/officeDocument/2006/relationships/slide" Target="slide17.xml"/><Relationship Id="rId10" Type="http://schemas.openxmlformats.org/officeDocument/2006/relationships/image" Target="../media/image23.png"/><Relationship Id="rId19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45.xml"/><Relationship Id="rId14" Type="http://schemas.openxmlformats.org/officeDocument/2006/relationships/slide" Target="slide55.xml"/><Relationship Id="rId22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54.xml"/><Relationship Id="rId18" Type="http://schemas.openxmlformats.org/officeDocument/2006/relationships/slide" Target="slide70.xml"/><Relationship Id="rId3" Type="http://schemas.openxmlformats.org/officeDocument/2006/relationships/image" Target="../media/image15.png"/><Relationship Id="rId21" Type="http://schemas.openxmlformats.org/officeDocument/2006/relationships/slide" Target="slide56.xml"/><Relationship Id="rId7" Type="http://schemas.openxmlformats.org/officeDocument/2006/relationships/slide" Target="slide30.xml"/><Relationship Id="rId12" Type="http://schemas.openxmlformats.org/officeDocument/2006/relationships/slide" Target="slide25.xml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21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10" Type="http://schemas.openxmlformats.org/officeDocument/2006/relationships/image" Target="../media/image23.png"/><Relationship Id="rId19" Type="http://schemas.openxmlformats.org/officeDocument/2006/relationships/image" Target="../media/image61.png"/><Relationship Id="rId4" Type="http://schemas.openxmlformats.org/officeDocument/2006/relationships/image" Target="../media/image16.png"/><Relationship Id="rId9" Type="http://schemas.openxmlformats.org/officeDocument/2006/relationships/slide" Target="slide45.xml"/><Relationship Id="rId14" Type="http://schemas.openxmlformats.org/officeDocument/2006/relationships/image" Target="../media/image46.png"/><Relationship Id="rId22" Type="http://schemas.openxmlformats.org/officeDocument/2006/relationships/slide" Target="slide5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18" Type="http://schemas.openxmlformats.org/officeDocument/2006/relationships/image" Target="../media/image61.png"/><Relationship Id="rId3" Type="http://schemas.openxmlformats.org/officeDocument/2006/relationships/image" Target="../media/image15.png"/><Relationship Id="rId21" Type="http://schemas.openxmlformats.org/officeDocument/2006/relationships/slide" Target="slide51.xml"/><Relationship Id="rId7" Type="http://schemas.openxmlformats.org/officeDocument/2006/relationships/slide" Target="slide30.xml"/><Relationship Id="rId12" Type="http://schemas.openxmlformats.org/officeDocument/2006/relationships/slide" Target="slide25.xml"/><Relationship Id="rId17" Type="http://schemas.openxmlformats.org/officeDocument/2006/relationships/slide" Target="slide70.xml"/><Relationship Id="rId25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57.png"/><Relationship Id="rId20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0.jpeg"/><Relationship Id="rId24" Type="http://schemas.openxmlformats.org/officeDocument/2006/relationships/slide" Target="slide53.xml"/><Relationship Id="rId5" Type="http://schemas.openxmlformats.org/officeDocument/2006/relationships/image" Target="../media/image17.png"/><Relationship Id="rId15" Type="http://schemas.openxmlformats.org/officeDocument/2006/relationships/slide" Target="slide21.xml"/><Relationship Id="rId23" Type="http://schemas.openxmlformats.org/officeDocument/2006/relationships/image" Target="../media/image46.png"/><Relationship Id="rId10" Type="http://schemas.openxmlformats.org/officeDocument/2006/relationships/image" Target="../media/image23.png"/><Relationship Id="rId19" Type="http://schemas.openxmlformats.org/officeDocument/2006/relationships/slide" Target="slide17.xml"/><Relationship Id="rId4" Type="http://schemas.openxmlformats.org/officeDocument/2006/relationships/image" Target="../media/image16.png"/><Relationship Id="rId9" Type="http://schemas.openxmlformats.org/officeDocument/2006/relationships/slide" Target="slide45.xml"/><Relationship Id="rId14" Type="http://schemas.openxmlformats.org/officeDocument/2006/relationships/image" Target="../media/image20.png"/><Relationship Id="rId22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54.xml"/><Relationship Id="rId18" Type="http://schemas.openxmlformats.org/officeDocument/2006/relationships/image" Target="../media/image20.png"/><Relationship Id="rId3" Type="http://schemas.openxmlformats.org/officeDocument/2006/relationships/image" Target="../media/image15.png"/><Relationship Id="rId21" Type="http://schemas.openxmlformats.org/officeDocument/2006/relationships/slide" Target="slide70.xml"/><Relationship Id="rId7" Type="http://schemas.openxmlformats.org/officeDocument/2006/relationships/slide" Target="slide30.xml"/><Relationship Id="rId12" Type="http://schemas.openxmlformats.org/officeDocument/2006/relationships/image" Target="../media/image60.jpeg"/><Relationship Id="rId17" Type="http://schemas.openxmlformats.org/officeDocument/2006/relationships/image" Target="../media/image64.png"/><Relationship Id="rId25" Type="http://schemas.openxmlformats.org/officeDocument/2006/relationships/slide" Target="slide51.xml"/><Relationship Id="rId2" Type="http://schemas.openxmlformats.org/officeDocument/2006/relationships/image" Target="../media/image14.png"/><Relationship Id="rId16" Type="http://schemas.openxmlformats.org/officeDocument/2006/relationships/image" Target="../media/image6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24" Type="http://schemas.openxmlformats.org/officeDocument/2006/relationships/slide" Target="slide56.xml"/><Relationship Id="rId5" Type="http://schemas.openxmlformats.org/officeDocument/2006/relationships/image" Target="../media/image17.png"/><Relationship Id="rId15" Type="http://schemas.openxmlformats.org/officeDocument/2006/relationships/image" Target="../media/image62.png"/><Relationship Id="rId23" Type="http://schemas.openxmlformats.org/officeDocument/2006/relationships/slide" Target="slide17.xml"/><Relationship Id="rId10" Type="http://schemas.openxmlformats.org/officeDocument/2006/relationships/image" Target="../media/image23.png"/><Relationship Id="rId19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45.xml"/><Relationship Id="rId14" Type="http://schemas.openxmlformats.org/officeDocument/2006/relationships/image" Target="../media/image47.png"/><Relationship Id="rId2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30.xml"/><Relationship Id="rId17" Type="http://schemas.openxmlformats.org/officeDocument/2006/relationships/image" Target="../media/image46.pn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slide" Target="slide45.xml"/><Relationship Id="rId10" Type="http://schemas.openxmlformats.org/officeDocument/2006/relationships/image" Target="../media/image21.png"/><Relationship Id="rId19" Type="http://schemas.openxmlformats.org/officeDocument/2006/relationships/slide" Target="slide51.xml"/><Relationship Id="rId4" Type="http://schemas.openxmlformats.org/officeDocument/2006/relationships/image" Target="../media/image16.png"/><Relationship Id="rId9" Type="http://schemas.openxmlformats.org/officeDocument/2006/relationships/slide" Target="slide57.xml"/><Relationship Id="rId14" Type="http://schemas.openxmlformats.org/officeDocument/2006/relationships/slide" Target="slide2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17.xml"/><Relationship Id="rId3" Type="http://schemas.openxmlformats.org/officeDocument/2006/relationships/image" Target="../media/image20.png"/><Relationship Id="rId7" Type="http://schemas.openxmlformats.org/officeDocument/2006/relationships/slide" Target="slide61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11" Type="http://schemas.openxmlformats.org/officeDocument/2006/relationships/slide" Target="slide66.xml"/><Relationship Id="rId5" Type="http://schemas.openxmlformats.org/officeDocument/2006/relationships/image" Target="../media/image63.png"/><Relationship Id="rId15" Type="http://schemas.openxmlformats.org/officeDocument/2006/relationships/slide" Target="slide60.xml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slide" Target="slide58.xml"/><Relationship Id="rId1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18" Type="http://schemas.openxmlformats.org/officeDocument/2006/relationships/slide" Target="slide17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slide" Target="slide30.xml"/><Relationship Id="rId17" Type="http://schemas.openxmlformats.org/officeDocument/2006/relationships/image" Target="../media/image46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5" Type="http://schemas.openxmlformats.org/officeDocument/2006/relationships/slide" Target="slide45.xml"/><Relationship Id="rId10" Type="http://schemas.openxmlformats.org/officeDocument/2006/relationships/image" Target="../media/image21.png"/><Relationship Id="rId19" Type="http://schemas.openxmlformats.org/officeDocument/2006/relationships/slide" Target="slide51.xml"/><Relationship Id="rId4" Type="http://schemas.openxmlformats.org/officeDocument/2006/relationships/image" Target="../media/image15.png"/><Relationship Id="rId9" Type="http://schemas.openxmlformats.org/officeDocument/2006/relationships/slide" Target="slide59.xml"/><Relationship Id="rId14" Type="http://schemas.openxmlformats.org/officeDocument/2006/relationships/slide" Target="slide2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51.xml"/><Relationship Id="rId3" Type="http://schemas.openxmlformats.org/officeDocument/2006/relationships/image" Target="../media/image20.png"/><Relationship Id="rId7" Type="http://schemas.openxmlformats.org/officeDocument/2006/relationships/slide" Target="slide61.xml"/><Relationship Id="rId12" Type="http://schemas.openxmlformats.org/officeDocument/2006/relationships/slide" Target="slide6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11" Type="http://schemas.openxmlformats.org/officeDocument/2006/relationships/slide" Target="slide17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5.xml"/><Relationship Id="rId1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25.xml"/><Relationship Id="rId17" Type="http://schemas.openxmlformats.org/officeDocument/2006/relationships/slide" Target="slide57.xml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slide" Target="slide52.xml"/><Relationship Id="rId10" Type="http://schemas.openxmlformats.org/officeDocument/2006/relationships/slide" Target="slide30.xml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65.xml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57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slide" Target="slide5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65.xml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11" Type="http://schemas.openxmlformats.org/officeDocument/2006/relationships/slide" Target="slide57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65.xml"/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12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57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65.xml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11" Type="http://schemas.openxmlformats.org/officeDocument/2006/relationships/slide" Target="slide57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7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image" Target="../media/image19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58.xml"/><Relationship Id="rId5" Type="http://schemas.openxmlformats.org/officeDocument/2006/relationships/image" Target="../media/image63.png"/><Relationship Id="rId15" Type="http://schemas.openxmlformats.org/officeDocument/2006/relationships/slide" Target="slide60.xml"/><Relationship Id="rId10" Type="http://schemas.openxmlformats.org/officeDocument/2006/relationships/slide" Target="slide66.xml"/><Relationship Id="rId4" Type="http://schemas.openxmlformats.org/officeDocument/2006/relationships/image" Target="../media/image65.png"/><Relationship Id="rId9" Type="http://schemas.openxmlformats.org/officeDocument/2006/relationships/slide" Target="slide68.xml"/><Relationship Id="rId14" Type="http://schemas.openxmlformats.org/officeDocument/2006/relationships/slide" Target="slide1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68.xml"/><Relationship Id="rId18" Type="http://schemas.openxmlformats.org/officeDocument/2006/relationships/slide" Target="slide17.xml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slide" Target="slide67.xml"/><Relationship Id="rId17" Type="http://schemas.openxmlformats.org/officeDocument/2006/relationships/slide" Target="slide57.xml"/><Relationship Id="rId2" Type="http://schemas.openxmlformats.org/officeDocument/2006/relationships/image" Target="../media/image19.png"/><Relationship Id="rId16" Type="http://schemas.openxmlformats.org/officeDocument/2006/relationships/image" Target="../media/image66.png"/><Relationship Id="rId20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slide" Target="slide61.xml"/><Relationship Id="rId15" Type="http://schemas.openxmlformats.org/officeDocument/2006/relationships/slide" Target="slide58.xml"/><Relationship Id="rId10" Type="http://schemas.openxmlformats.org/officeDocument/2006/relationships/slide" Target="slide21.xml"/><Relationship Id="rId19" Type="http://schemas.openxmlformats.org/officeDocument/2006/relationships/slide" Target="slide65.xml"/><Relationship Id="rId4" Type="http://schemas.openxmlformats.org/officeDocument/2006/relationships/image" Target="../media/image63.png"/><Relationship Id="rId9" Type="http://schemas.openxmlformats.org/officeDocument/2006/relationships/image" Target="../media/image20.png"/><Relationship Id="rId14" Type="http://schemas.openxmlformats.org/officeDocument/2006/relationships/slide" Target="slide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66.xml"/><Relationship Id="rId18" Type="http://schemas.openxmlformats.org/officeDocument/2006/relationships/slide" Target="slide57.xml"/><Relationship Id="rId3" Type="http://schemas.openxmlformats.org/officeDocument/2006/relationships/image" Target="../media/image65.png"/><Relationship Id="rId7" Type="http://schemas.openxmlformats.org/officeDocument/2006/relationships/image" Target="../media/image24.png"/><Relationship Id="rId12" Type="http://schemas.openxmlformats.org/officeDocument/2006/relationships/slide" Target="slide68.xml"/><Relationship Id="rId17" Type="http://schemas.openxmlformats.org/officeDocument/2006/relationships/image" Target="../media/image57.png"/><Relationship Id="rId2" Type="http://schemas.openxmlformats.org/officeDocument/2006/relationships/image" Target="../media/image19.png"/><Relationship Id="rId16" Type="http://schemas.openxmlformats.org/officeDocument/2006/relationships/slide" Target="slide21.xml"/><Relationship Id="rId20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slide" Target="slide61.xml"/><Relationship Id="rId15" Type="http://schemas.openxmlformats.org/officeDocument/2006/relationships/image" Target="../media/image66.png"/><Relationship Id="rId10" Type="http://schemas.openxmlformats.org/officeDocument/2006/relationships/image" Target="../media/image68.png"/><Relationship Id="rId19" Type="http://schemas.openxmlformats.org/officeDocument/2006/relationships/slide" Target="slide17.xml"/><Relationship Id="rId4" Type="http://schemas.openxmlformats.org/officeDocument/2006/relationships/image" Target="../media/image63.png"/><Relationship Id="rId9" Type="http://schemas.openxmlformats.org/officeDocument/2006/relationships/image" Target="../media/image62.png"/><Relationship Id="rId14" Type="http://schemas.openxmlformats.org/officeDocument/2006/relationships/slide" Target="slide5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58.xml"/><Relationship Id="rId18" Type="http://schemas.openxmlformats.org/officeDocument/2006/relationships/slide" Target="slide72.xml"/><Relationship Id="rId3" Type="http://schemas.openxmlformats.org/officeDocument/2006/relationships/image" Target="../media/image20.png"/><Relationship Id="rId7" Type="http://schemas.openxmlformats.org/officeDocument/2006/relationships/image" Target="../media/image69.gif"/><Relationship Id="rId12" Type="http://schemas.openxmlformats.org/officeDocument/2006/relationships/slide" Target="slide66.xml"/><Relationship Id="rId17" Type="http://schemas.openxmlformats.org/officeDocument/2006/relationships/slide" Target="slide65.xml"/><Relationship Id="rId2" Type="http://schemas.openxmlformats.org/officeDocument/2006/relationships/image" Target="../media/image19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8.xml"/><Relationship Id="rId5" Type="http://schemas.openxmlformats.org/officeDocument/2006/relationships/image" Target="../media/image63.png"/><Relationship Id="rId15" Type="http://schemas.openxmlformats.org/officeDocument/2006/relationships/slide" Target="slide57.xml"/><Relationship Id="rId10" Type="http://schemas.openxmlformats.org/officeDocument/2006/relationships/image" Target="../media/image70.jpeg"/><Relationship Id="rId4" Type="http://schemas.openxmlformats.org/officeDocument/2006/relationships/image" Target="../media/image65.png"/><Relationship Id="rId9" Type="http://schemas.openxmlformats.org/officeDocument/2006/relationships/slide" Target="slide69.xml"/><Relationship Id="rId1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slide" Target="slide58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slide" Target="slide68.xml"/><Relationship Id="rId17" Type="http://schemas.openxmlformats.org/officeDocument/2006/relationships/slide" Target="slide65.xml"/><Relationship Id="rId2" Type="http://schemas.openxmlformats.org/officeDocument/2006/relationships/image" Target="../media/image19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6.xml"/><Relationship Id="rId5" Type="http://schemas.openxmlformats.org/officeDocument/2006/relationships/image" Target="../media/image63.png"/><Relationship Id="rId15" Type="http://schemas.openxmlformats.org/officeDocument/2006/relationships/slide" Target="slide57.xml"/><Relationship Id="rId10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slide" Target="slide72.xml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20.xml"/><Relationship Id="rId18" Type="http://schemas.openxmlformats.org/officeDocument/2006/relationships/image" Target="../media/image72.png"/><Relationship Id="rId26" Type="http://schemas.openxmlformats.org/officeDocument/2006/relationships/slide" Target="slide92.xml"/><Relationship Id="rId3" Type="http://schemas.openxmlformats.org/officeDocument/2006/relationships/image" Target="../media/image15.png"/><Relationship Id="rId21" Type="http://schemas.openxmlformats.org/officeDocument/2006/relationships/slide" Target="slide87.xml"/><Relationship Id="rId7" Type="http://schemas.openxmlformats.org/officeDocument/2006/relationships/image" Target="../media/image20.png"/><Relationship Id="rId12" Type="http://schemas.openxmlformats.org/officeDocument/2006/relationships/image" Target="../media/image71.png"/><Relationship Id="rId17" Type="http://schemas.openxmlformats.org/officeDocument/2006/relationships/slide" Target="slide81.xml"/><Relationship Id="rId25" Type="http://schemas.openxmlformats.org/officeDocument/2006/relationships/slide" Target="slide91.xml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61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5.xml"/><Relationship Id="rId24" Type="http://schemas.openxmlformats.org/officeDocument/2006/relationships/slide" Target="slide90.xml"/><Relationship Id="rId5" Type="http://schemas.openxmlformats.org/officeDocument/2006/relationships/image" Target="../media/image17.png"/><Relationship Id="rId15" Type="http://schemas.openxmlformats.org/officeDocument/2006/relationships/slide" Target="slide86.xml"/><Relationship Id="rId23" Type="http://schemas.openxmlformats.org/officeDocument/2006/relationships/image" Target="../media/image73.png"/><Relationship Id="rId28" Type="http://schemas.openxmlformats.org/officeDocument/2006/relationships/slide" Target="slide17.xml"/><Relationship Id="rId10" Type="http://schemas.openxmlformats.org/officeDocument/2006/relationships/slide" Target="slide73.xml"/><Relationship Id="rId19" Type="http://schemas.openxmlformats.org/officeDocument/2006/relationships/slide" Target="slide94.xml"/><Relationship Id="rId4" Type="http://schemas.openxmlformats.org/officeDocument/2006/relationships/image" Target="../media/image16.png"/><Relationship Id="rId9" Type="http://schemas.openxmlformats.org/officeDocument/2006/relationships/slide" Target="slide71.xml"/><Relationship Id="rId14" Type="http://schemas.openxmlformats.org/officeDocument/2006/relationships/image" Target="../media/image57.png"/><Relationship Id="rId22" Type="http://schemas.openxmlformats.org/officeDocument/2006/relationships/slide" Target="slide88.xml"/><Relationship Id="rId27" Type="http://schemas.openxmlformats.org/officeDocument/2006/relationships/slide" Target="slide5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slide" Target="slide6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slide" Target="slide72.xml"/><Relationship Id="rId10" Type="http://schemas.openxmlformats.org/officeDocument/2006/relationships/slide" Target="slide17.xml"/><Relationship Id="rId4" Type="http://schemas.openxmlformats.org/officeDocument/2006/relationships/image" Target="../media/image65.png"/><Relationship Id="rId9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3.xml"/><Relationship Id="rId18" Type="http://schemas.openxmlformats.org/officeDocument/2006/relationships/slide" Target="slide86.xml"/><Relationship Id="rId26" Type="http://schemas.openxmlformats.org/officeDocument/2006/relationships/slide" Target="slide78.xml"/><Relationship Id="rId3" Type="http://schemas.openxmlformats.org/officeDocument/2006/relationships/image" Target="../media/image16.png"/><Relationship Id="rId21" Type="http://schemas.openxmlformats.org/officeDocument/2006/relationships/slide" Target="slide94.xml"/><Relationship Id="rId34" Type="http://schemas.openxmlformats.org/officeDocument/2006/relationships/slide" Target="slide74.xml"/><Relationship Id="rId7" Type="http://schemas.openxmlformats.org/officeDocument/2006/relationships/image" Target="../media/image30.png"/><Relationship Id="rId12" Type="http://schemas.openxmlformats.org/officeDocument/2006/relationships/slide" Target="slide71.xml"/><Relationship Id="rId17" Type="http://schemas.openxmlformats.org/officeDocument/2006/relationships/image" Target="../media/image57.png"/><Relationship Id="rId25" Type="http://schemas.openxmlformats.org/officeDocument/2006/relationships/image" Target="../media/image73.png"/><Relationship Id="rId33" Type="http://schemas.openxmlformats.org/officeDocument/2006/relationships/slide" Target="slide65.xml"/><Relationship Id="rId2" Type="http://schemas.openxmlformats.org/officeDocument/2006/relationships/image" Target="../media/image14.png"/><Relationship Id="rId16" Type="http://schemas.openxmlformats.org/officeDocument/2006/relationships/slide" Target="slide20.xml"/><Relationship Id="rId20" Type="http://schemas.openxmlformats.org/officeDocument/2006/relationships/image" Target="../media/image72.png"/><Relationship Id="rId29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88.xml"/><Relationship Id="rId32" Type="http://schemas.openxmlformats.org/officeDocument/2006/relationships/slide" Target="slide17.xml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23" Type="http://schemas.openxmlformats.org/officeDocument/2006/relationships/slide" Target="slide87.xml"/><Relationship Id="rId28" Type="http://schemas.openxmlformats.org/officeDocument/2006/relationships/slide" Target="slide90.xml"/><Relationship Id="rId10" Type="http://schemas.openxmlformats.org/officeDocument/2006/relationships/image" Target="../media/image22.png"/><Relationship Id="rId19" Type="http://schemas.openxmlformats.org/officeDocument/2006/relationships/slide" Target="slide81.xml"/><Relationship Id="rId31" Type="http://schemas.openxmlformats.org/officeDocument/2006/relationships/slide" Target="slide59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75.xml"/><Relationship Id="rId22" Type="http://schemas.openxmlformats.org/officeDocument/2006/relationships/image" Target="../media/image61.png"/><Relationship Id="rId27" Type="http://schemas.openxmlformats.org/officeDocument/2006/relationships/image" Target="../media/image74.png"/><Relationship Id="rId30" Type="http://schemas.openxmlformats.org/officeDocument/2006/relationships/slide" Target="slide92.xml"/><Relationship Id="rId8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74.xml"/><Relationship Id="rId3" Type="http://schemas.openxmlformats.org/officeDocument/2006/relationships/image" Target="../media/image20.png"/><Relationship Id="rId7" Type="http://schemas.openxmlformats.org/officeDocument/2006/relationships/slide" Target="slide61.xml"/><Relationship Id="rId12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11" Type="http://schemas.openxmlformats.org/officeDocument/2006/relationships/image" Target="../media/image24.png"/><Relationship Id="rId5" Type="http://schemas.openxmlformats.org/officeDocument/2006/relationships/image" Target="../media/image63.png"/><Relationship Id="rId10" Type="http://schemas.openxmlformats.org/officeDocument/2006/relationships/slide" Target="slide66.xml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59.xml"/><Relationship Id="rId18" Type="http://schemas.openxmlformats.org/officeDocument/2006/relationships/image" Target="../media/image72.png"/><Relationship Id="rId3" Type="http://schemas.openxmlformats.org/officeDocument/2006/relationships/image" Target="../media/image16.png"/><Relationship Id="rId21" Type="http://schemas.openxmlformats.org/officeDocument/2006/relationships/image" Target="../media/image73.png"/><Relationship Id="rId7" Type="http://schemas.openxmlformats.org/officeDocument/2006/relationships/image" Target="../media/image30.png"/><Relationship Id="rId12" Type="http://schemas.openxmlformats.org/officeDocument/2006/relationships/slide" Target="slide71.xml"/><Relationship Id="rId17" Type="http://schemas.openxmlformats.org/officeDocument/2006/relationships/image" Target="../media/image57.png"/><Relationship Id="rId25" Type="http://schemas.openxmlformats.org/officeDocument/2006/relationships/slide" Target="slide77.xml"/><Relationship Id="rId2" Type="http://schemas.openxmlformats.org/officeDocument/2006/relationships/image" Target="../media/image14.png"/><Relationship Id="rId16" Type="http://schemas.openxmlformats.org/officeDocument/2006/relationships/slide" Target="slide21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17.xml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23" Type="http://schemas.openxmlformats.org/officeDocument/2006/relationships/slide" Target="slide72.xml"/><Relationship Id="rId10" Type="http://schemas.openxmlformats.org/officeDocument/2006/relationships/image" Target="../media/image2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75.xml"/><Relationship Id="rId2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59.xml"/><Relationship Id="rId18" Type="http://schemas.openxmlformats.org/officeDocument/2006/relationships/image" Target="../media/image72.png"/><Relationship Id="rId3" Type="http://schemas.openxmlformats.org/officeDocument/2006/relationships/image" Target="../media/image16.png"/><Relationship Id="rId21" Type="http://schemas.openxmlformats.org/officeDocument/2006/relationships/image" Target="../media/image74.png"/><Relationship Id="rId7" Type="http://schemas.openxmlformats.org/officeDocument/2006/relationships/image" Target="../media/image30.png"/><Relationship Id="rId12" Type="http://schemas.openxmlformats.org/officeDocument/2006/relationships/slide" Target="slide71.xml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21.xml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7.xml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23" Type="http://schemas.openxmlformats.org/officeDocument/2006/relationships/slide" Target="slide17.xml"/><Relationship Id="rId10" Type="http://schemas.openxmlformats.org/officeDocument/2006/relationships/image" Target="../media/image2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76.xml"/><Relationship Id="rId22" Type="http://schemas.openxmlformats.org/officeDocument/2006/relationships/slide" Target="slide7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59.xml"/><Relationship Id="rId18" Type="http://schemas.openxmlformats.org/officeDocument/2006/relationships/image" Target="../media/image72.png"/><Relationship Id="rId3" Type="http://schemas.openxmlformats.org/officeDocument/2006/relationships/image" Target="../media/image16.png"/><Relationship Id="rId21" Type="http://schemas.openxmlformats.org/officeDocument/2006/relationships/slide" Target="slide72.xml"/><Relationship Id="rId7" Type="http://schemas.openxmlformats.org/officeDocument/2006/relationships/image" Target="../media/image30.png"/><Relationship Id="rId12" Type="http://schemas.openxmlformats.org/officeDocument/2006/relationships/slide" Target="slide71.xml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21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23" Type="http://schemas.openxmlformats.org/officeDocument/2006/relationships/slide" Target="slide77.xml"/><Relationship Id="rId10" Type="http://schemas.openxmlformats.org/officeDocument/2006/relationships/image" Target="../media/image2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75.xml"/><Relationship Id="rId22" Type="http://schemas.openxmlformats.org/officeDocument/2006/relationships/slide" Target="slide1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7.png"/><Relationship Id="rId3" Type="http://schemas.openxmlformats.org/officeDocument/2006/relationships/image" Target="../media/image16.png"/><Relationship Id="rId21" Type="http://schemas.openxmlformats.org/officeDocument/2006/relationships/slide" Target="slide72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61.png"/><Relationship Id="rId2" Type="http://schemas.openxmlformats.org/officeDocument/2006/relationships/image" Target="../media/image14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80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74.xml"/><Relationship Id="rId10" Type="http://schemas.openxmlformats.org/officeDocument/2006/relationships/image" Target="../media/image22.png"/><Relationship Id="rId19" Type="http://schemas.openxmlformats.org/officeDocument/2006/relationships/slide" Target="slide78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1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slide" Target="slide72.xml"/><Relationship Id="rId3" Type="http://schemas.openxmlformats.org/officeDocument/2006/relationships/image" Target="../media/image15.png"/><Relationship Id="rId21" Type="http://schemas.openxmlformats.org/officeDocument/2006/relationships/slide" Target="slide80.xml"/><Relationship Id="rId7" Type="http://schemas.openxmlformats.org/officeDocument/2006/relationships/image" Target="../media/image20.png"/><Relationship Id="rId12" Type="http://schemas.openxmlformats.org/officeDocument/2006/relationships/slide" Target="slide21.xml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slide" Target="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1.png"/><Relationship Id="rId5" Type="http://schemas.openxmlformats.org/officeDocument/2006/relationships/image" Target="../media/image17.png"/><Relationship Id="rId15" Type="http://schemas.openxmlformats.org/officeDocument/2006/relationships/image" Target="../media/image61.png"/><Relationship Id="rId10" Type="http://schemas.openxmlformats.org/officeDocument/2006/relationships/slide" Target="slide76.xml"/><Relationship Id="rId19" Type="http://schemas.openxmlformats.org/officeDocument/2006/relationships/slide" Target="slide17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slide" Target="slide78.xml"/><Relationship Id="rId3" Type="http://schemas.openxmlformats.org/officeDocument/2006/relationships/image" Target="../media/image16.png"/><Relationship Id="rId21" Type="http://schemas.openxmlformats.org/officeDocument/2006/relationships/slide" Target="slide17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61.png"/><Relationship Id="rId2" Type="http://schemas.openxmlformats.org/officeDocument/2006/relationships/image" Target="../media/image14.png"/><Relationship Id="rId16" Type="http://schemas.openxmlformats.org/officeDocument/2006/relationships/image" Target="../media/image72.png"/><Relationship Id="rId20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80.xml"/><Relationship Id="rId10" Type="http://schemas.openxmlformats.org/officeDocument/2006/relationships/image" Target="../media/image22.png"/><Relationship Id="rId19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slide" Target="slide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sv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3" Type="http://schemas.openxmlformats.org/officeDocument/2006/relationships/image" Target="../media/image16.png"/><Relationship Id="rId21" Type="http://schemas.openxmlformats.org/officeDocument/2006/relationships/image" Target="../media/image74.png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85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7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17.xml"/><Relationship Id="rId10" Type="http://schemas.openxmlformats.org/officeDocument/2006/relationships/image" Target="../media/image22.png"/><Relationship Id="rId19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7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16.png"/><Relationship Id="rId21" Type="http://schemas.openxmlformats.org/officeDocument/2006/relationships/slide" Target="slide17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.png"/><Relationship Id="rId2" Type="http://schemas.openxmlformats.org/officeDocument/2006/relationships/image" Target="../media/image14.png"/><Relationship Id="rId16" Type="http://schemas.openxmlformats.org/officeDocument/2006/relationships/slide" Target="slide82.xml"/><Relationship Id="rId20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85.xml"/><Relationship Id="rId10" Type="http://schemas.openxmlformats.org/officeDocument/2006/relationships/image" Target="../media/image22.png"/><Relationship Id="rId19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80.xml"/><Relationship Id="rId22" Type="http://schemas.openxmlformats.org/officeDocument/2006/relationships/slide" Target="slide7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74.png"/><Relationship Id="rId3" Type="http://schemas.openxmlformats.org/officeDocument/2006/relationships/image" Target="../media/image16.png"/><Relationship Id="rId21" Type="http://schemas.openxmlformats.org/officeDocument/2006/relationships/slide" Target="slide77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3.png"/><Relationship Id="rId2" Type="http://schemas.openxmlformats.org/officeDocument/2006/relationships/image" Target="../media/image14.png"/><Relationship Id="rId16" Type="http://schemas.openxmlformats.org/officeDocument/2006/relationships/slide" Target="slide83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10" Type="http://schemas.openxmlformats.org/officeDocument/2006/relationships/image" Target="../media/image22.png"/><Relationship Id="rId19" Type="http://schemas.openxmlformats.org/officeDocument/2006/relationships/slide" Target="slide72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80.xml"/><Relationship Id="rId22" Type="http://schemas.openxmlformats.org/officeDocument/2006/relationships/slide" Target="slide8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slide" Target="slide72.xml"/><Relationship Id="rId3" Type="http://schemas.openxmlformats.org/officeDocument/2006/relationships/image" Target="../media/image16.png"/><Relationship Id="rId21" Type="http://schemas.openxmlformats.org/officeDocument/2006/relationships/slide" Target="slide85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4.png"/><Relationship Id="rId2" Type="http://schemas.openxmlformats.org/officeDocument/2006/relationships/image" Target="../media/image14.png"/><Relationship Id="rId16" Type="http://schemas.openxmlformats.org/officeDocument/2006/relationships/image" Target="../media/image73.png"/><Relationship Id="rId20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10" Type="http://schemas.openxmlformats.org/officeDocument/2006/relationships/image" Target="../media/image22.png"/><Relationship Id="rId19" Type="http://schemas.openxmlformats.org/officeDocument/2006/relationships/slide" Target="slide17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17.xml"/><Relationship Id="rId3" Type="http://schemas.openxmlformats.org/officeDocument/2006/relationships/image" Target="../media/image16.png"/><Relationship Id="rId21" Type="http://schemas.openxmlformats.org/officeDocument/2006/relationships/slide" Target="slide86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72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74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88.xml"/><Relationship Id="rId28" Type="http://schemas.openxmlformats.org/officeDocument/2006/relationships/slide" Target="slide89.xml"/><Relationship Id="rId10" Type="http://schemas.openxmlformats.org/officeDocument/2006/relationships/image" Target="../media/image22.png"/><Relationship Id="rId19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87.xml"/><Relationship Id="rId27" Type="http://schemas.openxmlformats.org/officeDocument/2006/relationships/slide" Target="slide8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72.png"/><Relationship Id="rId26" Type="http://schemas.openxmlformats.org/officeDocument/2006/relationships/slide" Target="slide80.xml"/><Relationship Id="rId3" Type="http://schemas.openxmlformats.org/officeDocument/2006/relationships/image" Target="../media/image16.png"/><Relationship Id="rId21" Type="http://schemas.openxmlformats.org/officeDocument/2006/relationships/slide" Target="slide88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slide" Target="slide79.xml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86.xml"/><Relationship Id="rId20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image" Target="../media/image74.png"/><Relationship Id="rId10" Type="http://schemas.openxmlformats.org/officeDocument/2006/relationships/image" Target="../media/image2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image" Target="../media/image73.png"/><Relationship Id="rId27" Type="http://schemas.openxmlformats.org/officeDocument/2006/relationships/slide" Target="slide8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80.xml"/><Relationship Id="rId3" Type="http://schemas.openxmlformats.org/officeDocument/2006/relationships/image" Target="../media/image16.png"/><Relationship Id="rId21" Type="http://schemas.openxmlformats.org/officeDocument/2006/relationships/slide" Target="slide87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image" Target="../media/image74.png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88.xml"/><Relationship Id="rId27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80.xml"/><Relationship Id="rId3" Type="http://schemas.openxmlformats.org/officeDocument/2006/relationships/image" Target="../media/image16.png"/><Relationship Id="rId21" Type="http://schemas.openxmlformats.org/officeDocument/2006/relationships/slide" Target="slide87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image" Target="../media/image74.png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88.xml"/><Relationship Id="rId27" Type="http://schemas.openxmlformats.org/officeDocument/2006/relationships/slide" Target="slide8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17.xml"/><Relationship Id="rId3" Type="http://schemas.openxmlformats.org/officeDocument/2006/relationships/image" Target="../media/image16.png"/><Relationship Id="rId21" Type="http://schemas.openxmlformats.org/officeDocument/2006/relationships/slide" Target="slide92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72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74.png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image" Target="../media/image73.png"/><Relationship Id="rId28" Type="http://schemas.openxmlformats.org/officeDocument/2006/relationships/slide" Target="slide93.xml"/><Relationship Id="rId10" Type="http://schemas.openxmlformats.org/officeDocument/2006/relationships/image" Target="../media/image22.png"/><Relationship Id="rId19" Type="http://schemas.openxmlformats.org/officeDocument/2006/relationships/slide" Target="slide90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image" Target="../media/image7.png"/><Relationship Id="rId27" Type="http://schemas.openxmlformats.org/officeDocument/2006/relationships/slide" Target="slide8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11.xml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1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85.xml"/><Relationship Id="rId3" Type="http://schemas.openxmlformats.org/officeDocument/2006/relationships/image" Target="../media/image16.png"/><Relationship Id="rId21" Type="http://schemas.openxmlformats.org/officeDocument/2006/relationships/slide" Target="slide90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92.xml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91.xml"/><Relationship Id="rId27" Type="http://schemas.openxmlformats.org/officeDocument/2006/relationships/slide" Target="slide9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85.xml"/><Relationship Id="rId3" Type="http://schemas.openxmlformats.org/officeDocument/2006/relationships/image" Target="../media/image16.png"/><Relationship Id="rId21" Type="http://schemas.openxmlformats.org/officeDocument/2006/relationships/slide" Target="slide90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92.xml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91.xml"/><Relationship Id="rId27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1.png"/><Relationship Id="rId18" Type="http://schemas.openxmlformats.org/officeDocument/2006/relationships/image" Target="../media/image61.png"/><Relationship Id="rId26" Type="http://schemas.openxmlformats.org/officeDocument/2006/relationships/slide" Target="slide85.xml"/><Relationship Id="rId3" Type="http://schemas.openxmlformats.org/officeDocument/2006/relationships/image" Target="../media/image16.png"/><Relationship Id="rId21" Type="http://schemas.openxmlformats.org/officeDocument/2006/relationships/slide" Target="slide90.xml"/><Relationship Id="rId7" Type="http://schemas.openxmlformats.org/officeDocument/2006/relationships/image" Target="../media/image30.png"/><Relationship Id="rId12" Type="http://schemas.openxmlformats.org/officeDocument/2006/relationships/slide" Target="slide75.xml"/><Relationship Id="rId17" Type="http://schemas.openxmlformats.org/officeDocument/2006/relationships/image" Target="../media/image72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79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57.png"/><Relationship Id="rId23" Type="http://schemas.openxmlformats.org/officeDocument/2006/relationships/slide" Target="slide92.xml"/><Relationship Id="rId10" Type="http://schemas.openxmlformats.org/officeDocument/2006/relationships/image" Target="../media/image22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21.xml"/><Relationship Id="rId22" Type="http://schemas.openxmlformats.org/officeDocument/2006/relationships/slide" Target="slide91.xml"/><Relationship Id="rId27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59.xml"/><Relationship Id="rId18" Type="http://schemas.openxmlformats.org/officeDocument/2006/relationships/image" Target="../media/image72.png"/><Relationship Id="rId26" Type="http://schemas.openxmlformats.org/officeDocument/2006/relationships/slide" Target="slide89.xml"/><Relationship Id="rId3" Type="http://schemas.openxmlformats.org/officeDocument/2006/relationships/image" Target="../media/image16.png"/><Relationship Id="rId21" Type="http://schemas.openxmlformats.org/officeDocument/2006/relationships/image" Target="../media/image73.png"/><Relationship Id="rId7" Type="http://schemas.openxmlformats.org/officeDocument/2006/relationships/image" Target="../media/image30.png"/><Relationship Id="rId12" Type="http://schemas.openxmlformats.org/officeDocument/2006/relationships/slide" Target="slide71.xml"/><Relationship Id="rId17" Type="http://schemas.openxmlformats.org/officeDocument/2006/relationships/image" Target="../media/image57.png"/><Relationship Id="rId25" Type="http://schemas.openxmlformats.org/officeDocument/2006/relationships/slide" Target="slide17.xml"/><Relationship Id="rId2" Type="http://schemas.openxmlformats.org/officeDocument/2006/relationships/image" Target="../media/image14.png"/><Relationship Id="rId16" Type="http://schemas.openxmlformats.org/officeDocument/2006/relationships/slide" Target="slide21.xml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23" Type="http://schemas.openxmlformats.org/officeDocument/2006/relationships/image" Target="../media/image74.png"/><Relationship Id="rId10" Type="http://schemas.openxmlformats.org/officeDocument/2006/relationships/image" Target="../media/image22.png"/><Relationship Id="rId19" Type="http://schemas.openxmlformats.org/officeDocument/2006/relationships/slide" Target="slide94.xml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slide" Target="slide76.xml"/><Relationship Id="rId2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79.xml"/><Relationship Id="rId18" Type="http://schemas.openxmlformats.org/officeDocument/2006/relationships/slide" Target="slide17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57.png"/><Relationship Id="rId17" Type="http://schemas.openxmlformats.org/officeDocument/2006/relationships/image" Target="../media/image76.png"/><Relationship Id="rId2" Type="http://schemas.openxmlformats.org/officeDocument/2006/relationships/image" Target="../media/image14.png"/><Relationship Id="rId16" Type="http://schemas.openxmlformats.org/officeDocument/2006/relationships/image" Target="../media/image75.png"/><Relationship Id="rId20" Type="http://schemas.openxmlformats.org/officeDocument/2006/relationships/slide" Target="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2.xml"/><Relationship Id="rId5" Type="http://schemas.openxmlformats.org/officeDocument/2006/relationships/image" Target="../media/image17.png"/><Relationship Id="rId15" Type="http://schemas.openxmlformats.org/officeDocument/2006/relationships/slide" Target="slide25.xml"/><Relationship Id="rId10" Type="http://schemas.openxmlformats.org/officeDocument/2006/relationships/slide" Target="slide96.xml"/><Relationship Id="rId19" Type="http://schemas.openxmlformats.org/officeDocument/2006/relationships/slide" Target="slide93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5.xml"/><Relationship Id="rId18" Type="http://schemas.openxmlformats.org/officeDocument/2006/relationships/image" Target="../media/image46.png"/><Relationship Id="rId3" Type="http://schemas.openxmlformats.org/officeDocument/2006/relationships/image" Target="../media/image15.png"/><Relationship Id="rId21" Type="http://schemas.openxmlformats.org/officeDocument/2006/relationships/slide" Target="slide98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72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9.xml"/><Relationship Id="rId5" Type="http://schemas.openxmlformats.org/officeDocument/2006/relationships/image" Target="../media/image17.png"/><Relationship Id="rId15" Type="http://schemas.openxmlformats.org/officeDocument/2006/relationships/image" Target="../media/image76.png"/><Relationship Id="rId10" Type="http://schemas.openxmlformats.org/officeDocument/2006/relationships/slide" Target="slide96.xml"/><Relationship Id="rId19" Type="http://schemas.openxmlformats.org/officeDocument/2006/relationships/slide" Target="slide94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7.png"/><Relationship Id="rId18" Type="http://schemas.openxmlformats.org/officeDocument/2006/relationships/image" Target="../media/image77.png"/><Relationship Id="rId3" Type="http://schemas.openxmlformats.org/officeDocument/2006/relationships/image" Target="../media/image15.png"/><Relationship Id="rId21" Type="http://schemas.openxmlformats.org/officeDocument/2006/relationships/slide" Target="slide98.xml"/><Relationship Id="rId7" Type="http://schemas.openxmlformats.org/officeDocument/2006/relationships/slide" Target="slide79.xml"/><Relationship Id="rId12" Type="http://schemas.openxmlformats.org/officeDocument/2006/relationships/slide" Target="slide97.xml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72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75.png"/><Relationship Id="rId10" Type="http://schemas.openxmlformats.org/officeDocument/2006/relationships/image" Target="../media/image76.png"/><Relationship Id="rId19" Type="http://schemas.openxmlformats.org/officeDocument/2006/relationships/slide" Target="slide94.xml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5.xml"/><Relationship Id="rId18" Type="http://schemas.openxmlformats.org/officeDocument/2006/relationships/image" Target="../media/image46.png"/><Relationship Id="rId3" Type="http://schemas.openxmlformats.org/officeDocument/2006/relationships/image" Target="../media/image15.png"/><Relationship Id="rId21" Type="http://schemas.openxmlformats.org/officeDocument/2006/relationships/slide" Target="slide98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slide" Target="slide72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9.xml"/><Relationship Id="rId5" Type="http://schemas.openxmlformats.org/officeDocument/2006/relationships/image" Target="../media/image17.png"/><Relationship Id="rId15" Type="http://schemas.openxmlformats.org/officeDocument/2006/relationships/image" Target="../media/image76.png"/><Relationship Id="rId10" Type="http://schemas.openxmlformats.org/officeDocument/2006/relationships/slide" Target="slide96.xml"/><Relationship Id="rId19" Type="http://schemas.openxmlformats.org/officeDocument/2006/relationships/slide" Target="slide94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5.xml"/><Relationship Id="rId18" Type="http://schemas.openxmlformats.org/officeDocument/2006/relationships/slide" Target="slide72.xml"/><Relationship Id="rId3" Type="http://schemas.openxmlformats.org/officeDocument/2006/relationships/image" Target="../media/image15.png"/><Relationship Id="rId21" Type="http://schemas.openxmlformats.org/officeDocument/2006/relationships/slide" Target="slide17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7.png"/><Relationship Id="rId2" Type="http://schemas.openxmlformats.org/officeDocument/2006/relationships/image" Target="../media/image14.png"/><Relationship Id="rId16" Type="http://schemas.openxmlformats.org/officeDocument/2006/relationships/image" Target="../media/image76.png"/><Relationship Id="rId20" Type="http://schemas.openxmlformats.org/officeDocument/2006/relationships/slide" Target="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9.xml"/><Relationship Id="rId5" Type="http://schemas.openxmlformats.org/officeDocument/2006/relationships/image" Target="../media/image17.png"/><Relationship Id="rId15" Type="http://schemas.openxmlformats.org/officeDocument/2006/relationships/image" Target="../media/image75.png"/><Relationship Id="rId23" Type="http://schemas.openxmlformats.org/officeDocument/2006/relationships/slide" Target="slide101.xml"/><Relationship Id="rId10" Type="http://schemas.openxmlformats.org/officeDocument/2006/relationships/slide" Target="slide57.xml"/><Relationship Id="rId19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slide" Target="slide99.xml"/><Relationship Id="rId22" Type="http://schemas.openxmlformats.org/officeDocument/2006/relationships/slide" Target="slide9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5.xml"/><Relationship Id="rId18" Type="http://schemas.openxmlformats.org/officeDocument/2006/relationships/slide" Target="slide72.xml"/><Relationship Id="rId3" Type="http://schemas.openxmlformats.org/officeDocument/2006/relationships/image" Target="../media/image15.png"/><Relationship Id="rId21" Type="http://schemas.openxmlformats.org/officeDocument/2006/relationships/slide" Target="slide17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75.png"/><Relationship Id="rId2" Type="http://schemas.openxmlformats.org/officeDocument/2006/relationships/image" Target="../media/image14.png"/><Relationship Id="rId16" Type="http://schemas.openxmlformats.org/officeDocument/2006/relationships/image" Target="../media/image76.png"/><Relationship Id="rId20" Type="http://schemas.openxmlformats.org/officeDocument/2006/relationships/slide" Target="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79.xml"/><Relationship Id="rId5" Type="http://schemas.openxmlformats.org/officeDocument/2006/relationships/image" Target="../media/image17.png"/><Relationship Id="rId15" Type="http://schemas.openxmlformats.org/officeDocument/2006/relationships/image" Target="../media/image78.png"/><Relationship Id="rId23" Type="http://schemas.openxmlformats.org/officeDocument/2006/relationships/slide" Target="slide101.xml"/><Relationship Id="rId10" Type="http://schemas.openxmlformats.org/officeDocument/2006/relationships/slide" Target="slide57.xml"/><Relationship Id="rId19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slide" Target="slide100.xml"/><Relationship Id="rId22" Type="http://schemas.openxmlformats.org/officeDocument/2006/relationships/slide" Target="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890983-20C7-6EBD-AAC9-9DE175F90C77}"/>
              </a:ext>
            </a:extLst>
          </p:cNvPr>
          <p:cNvSpPr txBox="1"/>
          <p:nvPr/>
        </p:nvSpPr>
        <p:spPr>
          <a:xfrm>
            <a:off x="509044" y="2318994"/>
            <a:ext cx="378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Human Computer Interaction</a:t>
            </a:r>
          </a:p>
          <a:p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Hi-Fi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B3EF-76A9-C6D1-D3CD-43DAA741CF76}"/>
              </a:ext>
            </a:extLst>
          </p:cNvPr>
          <p:cNvSpPr txBox="1"/>
          <p:nvPr/>
        </p:nvSpPr>
        <p:spPr>
          <a:xfrm>
            <a:off x="509046" y="3756467"/>
            <a:ext cx="337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Presented By: </a:t>
            </a:r>
          </a:p>
          <a:p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 Boon Hian (U2120791F)</a:t>
            </a:r>
          </a:p>
        </p:txBody>
      </p:sp>
    </p:spTree>
    <p:extLst>
      <p:ext uri="{BB962C8B-B14F-4D97-AF65-F5344CB8AC3E}">
        <p14:creationId xmlns:p14="http://schemas.microsoft.com/office/powerpoint/2010/main" val="1535264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450080" y="922707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648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72DC8FBF-54C7-9C3D-5ED8-6EE5AF7B43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A0814-FCAB-A62E-83EE-5AF00E3AF29C}"/>
              </a:ext>
            </a:extLst>
          </p:cNvPr>
          <p:cNvSpPr txBox="1"/>
          <p:nvPr/>
        </p:nvSpPr>
        <p:spPr>
          <a:xfrm>
            <a:off x="421320" y="2116752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Congrats! This is exactly how you do so!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3B6C5-4E25-8BC9-1DA5-A4C3AE94AF3B}"/>
              </a:ext>
            </a:extLst>
          </p:cNvPr>
          <p:cNvSpPr txBox="1"/>
          <p:nvPr/>
        </p:nvSpPr>
        <p:spPr>
          <a:xfrm>
            <a:off x="-610628" y="2777024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Or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restart the tutorial.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2" name="Action Button: Return 11">
            <a:hlinkClick r:id="rId14" action="ppaction://hlinksldjump"/>
            <a:extLst>
              <a:ext uri="{FF2B5EF4-FFF2-40B4-BE49-F238E27FC236}">
                <a16:creationId xmlns:a16="http://schemas.microsoft.com/office/drawing/2014/main" id="{029C9CE8-6C01-9120-498A-8FF8E2810CEF}"/>
              </a:ext>
            </a:extLst>
          </p:cNvPr>
          <p:cNvSpPr/>
          <p:nvPr/>
        </p:nvSpPr>
        <p:spPr>
          <a:xfrm>
            <a:off x="1532177" y="2743269"/>
            <a:ext cx="391255" cy="375285"/>
          </a:xfrm>
          <a:prstGeom prst="actionButtonReturn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98B42-27CE-3EF6-32E2-40D18AB1CFE0}"/>
              </a:ext>
            </a:extLst>
          </p:cNvPr>
          <p:cNvSpPr txBox="1"/>
          <p:nvPr/>
        </p:nvSpPr>
        <p:spPr>
          <a:xfrm>
            <a:off x="419022" y="2445140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anywhere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continue,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17270-BDBA-0A7C-8E62-DD3B4599D2B0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pic>
        <p:nvPicPr>
          <p:cNvPr id="19" name="Graphic 18" descr="Information outline">
            <a:extLst>
              <a:ext uri="{FF2B5EF4-FFF2-40B4-BE49-F238E27FC236}">
                <a16:creationId xmlns:a16="http://schemas.microsoft.com/office/drawing/2014/main" id="{74C37C1D-35E1-3FBA-0215-D5E32A23E9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6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778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2" grpId="0" animBg="1"/>
      <p:bldP spid="12" grpId="1" animBg="1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Sound Notification 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1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3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5955637"/>
            <a:ext cx="487685" cy="49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36627-78B0-BD9F-57EE-3F6887AF4A3B}"/>
              </a:ext>
            </a:extLst>
          </p:cNvPr>
          <p:cNvSpPr txBox="1"/>
          <p:nvPr/>
        </p:nvSpPr>
        <p:spPr>
          <a:xfrm>
            <a:off x="412623" y="2094217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sound button             to mute / unmute sound notification!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962996-5558-1CF1-B914-43B72AB0B4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91" y="1919153"/>
            <a:ext cx="487685" cy="490456"/>
          </a:xfrm>
          <a:prstGeom prst="rect">
            <a:avLst/>
          </a:prstGeom>
        </p:spPr>
      </p:pic>
      <p:pic>
        <p:nvPicPr>
          <p:cNvPr id="9" name="Picture 8">
            <a:hlinkClick r:id="rId17" action="ppaction://hlinksldjump"/>
            <a:extLst>
              <a:ext uri="{FF2B5EF4-FFF2-40B4-BE49-F238E27FC236}">
                <a16:creationId xmlns:a16="http://schemas.microsoft.com/office/drawing/2014/main" id="{82C49537-4D69-CEE2-8058-06C16BC59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18" name="Rounded Rectangle 36">
            <a:extLst>
              <a:ext uri="{FF2B5EF4-FFF2-40B4-BE49-F238E27FC236}">
                <a16:creationId xmlns:a16="http://schemas.microsoft.com/office/drawing/2014/main" id="{82AD5B2A-1097-3D73-4080-AA828162515E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6AE12-E5E6-6C0B-3076-CDC5B93E4C06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70738B92-1796-E0F8-6F48-57DB85422B90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ECB12C-0958-E0F5-138A-07CF08D0BCF2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8BF56A-F726-087C-ED4D-85D8F8361DA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75BD9BE7-B435-5E61-A3B8-799DA8917F7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Action Button: Go Home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00DA4649-39ED-A183-EC05-A9D7FA86C255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ction Button: Go Back or Previous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946A7068-DA45-759C-B724-DDF261829826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Action Button: Go Forward or Next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7D54EC3C-D64E-504B-6F86-E562724E612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Return 1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6A11697E-9387-286C-0934-A7312EDF6CA6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719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53DFFE7-BB07-45A7-7A19-EC9B77861F9F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970C88C-D7ED-163C-B22B-B111C941E781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EB56AEB-0062-6125-67A9-F0CE10EACD4C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19" name="Picture 118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7B61FE79-DA9C-BCE6-FA7F-53B1C8B04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F89B3D1-2BC5-34A6-39E5-277912A65466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B2DE8F2F-9F64-A4BF-896B-574043BE4C3D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AA5BCE1F-39D8-2F91-ECF1-D3B4ADB36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50E12FB-E58A-D302-B85C-A0EF03B409C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2E1D725C-8663-5882-E131-AB0A01430761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33EF5333-FE04-5BD9-52D7-367CD20C1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78C4AB1E-AAEE-E719-D31A-9B262B2671EF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1D511DEA-DC1D-B6B6-9423-AECA0670ACA0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39" name="Right Triangle 138">
                    <a:extLst>
                      <a:ext uri="{FF2B5EF4-FFF2-40B4-BE49-F238E27FC236}">
                        <a16:creationId xmlns:a16="http://schemas.microsoft.com/office/drawing/2014/main" id="{488FA73C-597E-C8D5-6B96-5B4B46258F8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04E24F27-FAB2-ECC6-4A44-313E8A8B3B33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2988732-7118-15BD-0D06-14D9AA48377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B1D0A8A5-A2CE-0FB3-F192-0CB74FD57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E4D5F57-6496-7413-2327-EA025A34B93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6D9AB9FD-CD45-0518-05D5-FFBE148E15F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F6240C6D-D8D7-77D6-130D-4620CC9DD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D4D88AD-EBF7-F6D0-E98F-0A17DABDB30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FD4E67D6-9C1F-602D-8139-FB75E0CE8FBE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3792E4B8-0650-9F5F-49C6-B7B346260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72B414D-F197-6129-F7D5-12FDA986A0A1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DBE14913-3054-F8BD-0B0A-E3DFA628C16E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FDBBC072-D268-0767-00B2-731DC92E4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E0DE214-40C2-A817-49D7-B2F53B0174E8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6E6CFC60-A902-755D-B364-D83AA30469A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29" name="Right Triangle 128">
                    <a:extLst>
                      <a:ext uri="{FF2B5EF4-FFF2-40B4-BE49-F238E27FC236}">
                        <a16:creationId xmlns:a16="http://schemas.microsoft.com/office/drawing/2014/main" id="{0A0FDB4E-955B-2CEE-49A9-4980170A385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9486168-B651-A9F2-81F7-50638AC1C146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DCEB30A-46CA-0073-5BE3-A9BC9AAEB27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46A8143-B5E2-80E5-5E0E-11C6871CE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F13E374-2C61-C9B9-A005-6EEC0DAED92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804FE2-0F9F-8E96-728A-24CD8113020D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5814DB0-7902-406E-363C-45003854296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1789309-25BF-FEA4-D6D0-D06543846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24A24E-D866-AC12-FA87-5C67EE92E1B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1417DD-B507-4C9A-7057-23A8334FBD46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226CE7C-6CD6-59EF-1B97-F9DCBFB9715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E60BA51-C148-2014-54EB-9B9CE9CEF9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FFCE8F-8619-71B6-DBEE-D84FAA4DC37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BD14300-4A3D-28A8-6F1D-39E6F00568C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EAA44588-4F90-8C2E-06FA-EE6A35492B3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AF5F3EC-7461-B857-39A8-F6F0B8756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D12DF6F-1433-C6C7-967F-93D64E624E8A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B360D6-97AD-FC53-5E1E-4824F0EAABC7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6876325-F9E9-95FD-208F-33F72951A11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004E931-D5DC-5E41-EEC2-BEE8F05D4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41D65D-BD67-0385-F0D4-B7E3C9DF6B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E328A5E-B3B4-CD93-211A-4FBC15636D5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9D9C3E49-1863-A4E9-9BFF-AE7D7F96370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EB35260-2225-F559-A242-B578C0F6D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F6FBE4-40B9-F1E0-5595-8C340B1A1A42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58DE696-9485-44E6-25F9-3A7E240489D8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88E3A91D-F577-4B02-99AD-9A4D4C4887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A52A67F-7C2E-98C0-6244-F7125AA57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4D2DEF9-DB51-F264-9857-96741B4D6E4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9" name="Arrow: Chevron 87">
              <a:extLst>
                <a:ext uri="{FF2B5EF4-FFF2-40B4-BE49-F238E27FC236}">
                  <a16:creationId xmlns:a16="http://schemas.microsoft.com/office/drawing/2014/main" id="{A27AF004-8F19-0FB0-1AC4-3C4B767AE61E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2F950E0-D4EC-2575-6C29-C202C9A798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31" y="912606"/>
            <a:ext cx="423240" cy="464878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A90DB-29FE-7C81-6CEA-16FF3C3925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0FCF2-CC05-3F0A-1374-181C1C61E4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Closing Sequence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Using Drawer 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drawer button to call out the drawer!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C8AACD8-E530-A7CA-92AF-07223E8B51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310" y="386193"/>
            <a:ext cx="4109975" cy="6237662"/>
          </a:xfrm>
          <a:prstGeom prst="rect">
            <a:avLst/>
          </a:prstGeom>
        </p:spPr>
      </p:pic>
      <p:pic>
        <p:nvPicPr>
          <p:cNvPr id="6" name="Graphic 5" descr="Direction">
            <a:extLst>
              <a:ext uri="{FF2B5EF4-FFF2-40B4-BE49-F238E27FC236}">
                <a16:creationId xmlns:a16="http://schemas.microsoft.com/office/drawing/2014/main" id="{E5DA5BB7-BEC7-27F5-E1E5-26F204B0BA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81580E-AC77-B0B7-34EB-0B28B16016C4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7" name="Action Button: Go to Beginning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ACBC8CC8-FC44-9349-D157-6522ACDBB21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D4BCC523-D5B0-0F7D-79D2-77B44B0A7B40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26EB5F88-067C-571F-D399-D43FC98AA27A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Action Button: Go Forward or Next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040D6B-76EE-3852-2989-3A91629BD33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Return 1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21E1971-F00D-DB2C-19C3-E546E9A3E29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827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53DFFE7-BB07-45A7-7A19-EC9B77861F9F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970C88C-D7ED-163C-B22B-B111C941E781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EB56AEB-0062-6125-67A9-F0CE10EACD4C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19" name="Picture 118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7B61FE79-DA9C-BCE6-FA7F-53B1C8B04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F89B3D1-2BC5-34A6-39E5-277912A65466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B2DE8F2F-9F64-A4BF-896B-574043BE4C3D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AA5BCE1F-39D8-2F91-ECF1-D3B4ADB36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50E12FB-E58A-D302-B85C-A0EF03B409C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2E1D725C-8663-5882-E131-AB0A01430761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33EF5333-FE04-5BD9-52D7-367CD20C1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78C4AB1E-AAEE-E719-D31A-9B262B2671EF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1D511DEA-DC1D-B6B6-9423-AECA0670ACA0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39" name="Right Triangle 138">
                    <a:extLst>
                      <a:ext uri="{FF2B5EF4-FFF2-40B4-BE49-F238E27FC236}">
                        <a16:creationId xmlns:a16="http://schemas.microsoft.com/office/drawing/2014/main" id="{488FA73C-597E-C8D5-6B96-5B4B46258F8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04E24F27-FAB2-ECC6-4A44-313E8A8B3B33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2988732-7118-15BD-0D06-14D9AA48377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B1D0A8A5-A2CE-0FB3-F192-0CB74FD57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E4D5F57-6496-7413-2327-EA025A34B93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6D9AB9FD-CD45-0518-05D5-FFBE148E15F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F6240C6D-D8D7-77D6-130D-4620CC9DD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D4D88AD-EBF7-F6D0-E98F-0A17DABDB30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FD4E67D6-9C1F-602D-8139-FB75E0CE8FBE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3792E4B8-0650-9F5F-49C6-B7B346260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72B414D-F197-6129-F7D5-12FDA986A0A1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DBE14913-3054-F8BD-0B0A-E3DFA628C16E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FDBBC072-D268-0767-00B2-731DC92E4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E0DE214-40C2-A817-49D7-B2F53B0174E8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6E6CFC60-A902-755D-B364-D83AA30469A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29" name="Right Triangle 128">
                    <a:extLst>
                      <a:ext uri="{FF2B5EF4-FFF2-40B4-BE49-F238E27FC236}">
                        <a16:creationId xmlns:a16="http://schemas.microsoft.com/office/drawing/2014/main" id="{0A0FDB4E-955B-2CEE-49A9-4980170A385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9486168-B651-A9F2-81F7-50638AC1C146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DCEB30A-46CA-0073-5BE3-A9BC9AAEB27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46A8143-B5E2-80E5-5E0E-11C6871CE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F13E374-2C61-C9B9-A005-6EEC0DAED92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804FE2-0F9F-8E96-728A-24CD8113020D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5814DB0-7902-406E-363C-45003854296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1789309-25BF-FEA4-D6D0-D06543846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24A24E-D866-AC12-FA87-5C67EE92E1B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1417DD-B507-4C9A-7057-23A8334FBD46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226CE7C-6CD6-59EF-1B97-F9DCBFB9715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E60BA51-C148-2014-54EB-9B9CE9CEF9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FFCE8F-8619-71B6-DBEE-D84FAA4DC37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BD14300-4A3D-28A8-6F1D-39E6F00568C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EAA44588-4F90-8C2E-06FA-EE6A35492B3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AF5F3EC-7461-B857-39A8-F6F0B8756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D12DF6F-1433-C6C7-967F-93D64E624E8A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B360D6-97AD-FC53-5E1E-4824F0EAABC7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6876325-F9E9-95FD-208F-33F72951A11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004E931-D5DC-5E41-EEC2-BEE8F05D4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41D65D-BD67-0385-F0D4-B7E3C9DF6B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E328A5E-B3B4-CD93-211A-4FBC15636D5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9D9C3E49-1863-A4E9-9BFF-AE7D7F96370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EB35260-2225-F559-A242-B578C0F6D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F6FBE4-40B9-F1E0-5595-8C340B1A1A42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58DE696-9485-44E6-25F9-3A7E240489D8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88E3A91D-F577-4B02-99AD-9A4D4C4887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A52A67F-7C2E-98C0-6244-F7125AA57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4D2DEF9-DB51-F264-9857-96741B4D6E4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9" name="Arrow: Chevron 87">
              <a:extLst>
                <a:ext uri="{FF2B5EF4-FFF2-40B4-BE49-F238E27FC236}">
                  <a16:creationId xmlns:a16="http://schemas.microsoft.com/office/drawing/2014/main" id="{A27AF004-8F19-0FB0-1AC4-3C4B767AE61E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2F950E0-D4EC-2575-6C29-C202C9A798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31" y="912606"/>
            <a:ext cx="423240" cy="464878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A90DB-29FE-7C81-6CEA-16FF3C3925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0FCF2-CC05-3F0A-1374-181C1C61E4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C8AACD8-E530-A7CA-92AF-07223E8B51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310" y="386193"/>
            <a:ext cx="4109975" cy="6237662"/>
          </a:xfrm>
          <a:prstGeom prst="rect">
            <a:avLst/>
          </a:prstGeom>
        </p:spPr>
      </p:pic>
      <p:pic>
        <p:nvPicPr>
          <p:cNvPr id="6" name="Graphic 5" descr="Direction">
            <a:extLst>
              <a:ext uri="{FF2B5EF4-FFF2-40B4-BE49-F238E27FC236}">
                <a16:creationId xmlns:a16="http://schemas.microsoft.com/office/drawing/2014/main" id="{26D5EE9D-20BD-7BBF-566A-E23090BD9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66E27-CBEF-B801-3B4C-74CC36387BAC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Closing Sequence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Using Drawer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8B832-9F4B-2B4C-13CE-1A7919AF914B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drawer button to call out the drawer!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72E0F-8F1C-5B3B-6F19-326BF2D61FE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BD65B603-24C2-EE21-C079-169DA4D23ED8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46386FE1-DC2F-2349-CCC0-ED0E11CA4DE1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4248A030-189A-FF12-DF3C-F2DF094E9A4F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Action Button: Go Forward or Next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FC01DCD7-5547-60F8-A55A-69B4A2C57EE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Return 1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CEEB3F9-9C34-9569-B78C-00D6C402F79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300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04673E-4A23-3B37-1458-357C04B45C75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7BA4F-DB01-EDB3-FA51-9B44A9266F97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11" name="Rounded Rectangle 36">
                <a:extLst>
                  <a:ext uri="{FF2B5EF4-FFF2-40B4-BE49-F238E27FC236}">
                    <a16:creationId xmlns:a16="http://schemas.microsoft.com/office/drawing/2014/main" id="{3E8001F6-FA8D-F2A9-C2B3-7B2B5C06BBF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C882AD-15D0-39FC-CE8A-EA03DD61E15F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7E8A27-8699-CBEC-E02C-22BB5896F9D4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FE96952-EA87-7C64-8AD2-941629DB123A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5" name="Rounded Rectangle 26">
                    <a:extLst>
                      <a:ext uri="{FF2B5EF4-FFF2-40B4-BE49-F238E27FC236}">
                        <a16:creationId xmlns:a16="http://schemas.microsoft.com/office/drawing/2014/main" id="{B340DA73-0B74-82D5-8E27-5F8529B6D46B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3E0FB43-CBFE-005C-38F5-E4AC6080E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70DD4BC-E42F-68A6-D4BE-374EBF71C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0CBF2FB-D4B8-C5DC-7DB7-3CE73A330086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FFA0CD-AAD2-EAA9-9715-D5CF722D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5BD486-9619-E99C-6BF2-911DC1A0F24C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4D6E043-6AAF-69A9-24E6-F30110EB3D62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62" name="Picture 6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DB074183-04C5-D573-531C-E5C3D259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05A311F-FCC2-B9ED-0702-DD97BECF8EDD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5C69D8-6C5E-FE96-721E-C43884A02A3E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39748F81-9882-75C7-FA60-B218BE159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01E3F40-5C90-C7CA-0F8F-BF3CA34E1D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718E6257-234C-CA02-447D-FDA7812923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4ED4E00-DA99-9774-4547-F6BED82C4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8CBE3F1-0C46-5073-02AD-706BC7C7DF7E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854F777-651A-26E0-418B-A3AEA508C95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5" name="Right Triangle 84">
                    <a:extLst>
                      <a:ext uri="{FF2B5EF4-FFF2-40B4-BE49-F238E27FC236}">
                        <a16:creationId xmlns:a16="http://schemas.microsoft.com/office/drawing/2014/main" id="{CE599DC7-516D-DDE4-352C-EA3A931048F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6357DD5-C404-2048-A7FE-18DDC9FA7E9B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6DB220C3-8B0B-60E3-2D99-7BDD8C2D6C2F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A6E3D061-AE90-9925-3339-5EF3D05B1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411F4CE-7083-B7E7-A6C8-C054737CAC0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C34E6B3-338B-6828-042E-35972BD6DD82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1678B4D-B768-921A-DEB7-81D5AE3DB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F81E12F-701E-0503-BD3F-69F317C97409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93A04CF-5D0E-C656-91BA-1BB743D7561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BE292B50-AD0F-E075-9F08-94FFEA373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750612E-19DD-7500-972B-61BDAC634B8B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E128003-136F-9055-F7E8-7C5AF473A41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79D2568-1DBB-D85E-5BA6-8CF8CC650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888AB70-CF01-FB43-A151-8555019E396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D3E4394-68FE-5591-00B3-4D434A2D710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Right Triangle 71">
                    <a:extLst>
                      <a:ext uri="{FF2B5EF4-FFF2-40B4-BE49-F238E27FC236}">
                        <a16:creationId xmlns:a16="http://schemas.microsoft.com/office/drawing/2014/main" id="{A14DDBCF-4BE3-0017-814C-2815639916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B33142-319F-C427-DE8D-C87D32D0A1EE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6B5F6A-AF9D-B3FE-B89B-52A3DDFB39A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F9134C5-876B-7FF4-75A3-4B3AA332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23C66D-162B-A80C-581A-5F53E2313E5C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019877-1EBC-8D1C-D15C-045AC63D2D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C3E44C9-AFC5-735B-414A-FBD3DBAE6E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ACC7B8-98AC-1D94-813F-54CBC244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E445F-F4E1-5BE0-376A-5FBF63659A9A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90151C-0E90-24BF-150D-8F24D5123BEA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CBA101A-D793-81EF-29B5-E335CD7B904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4340282-6EC6-BB06-34E7-D48817642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8C0264-17F4-F899-02F3-25722F963104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336ECFF-D8B1-9E70-3A05-D7AEE5E640DE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0A94EB2-3B51-C30A-8058-A2916298DC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3D3756D-7152-4E2F-9785-9A362304A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1A2F56-1D45-BC17-330A-BF35E643E690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D083F8-7AB0-E364-033A-C0EE03CB0AA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07876C-0EED-F51C-A3AC-7D179156C68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511DA6-F37B-8313-EBA0-F7C01F55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B2DDF-71DD-5D61-3FB7-B594FECFCE91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95E7B-20D2-386B-D620-FEF21E8F240E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B0B9E6-6FA3-17E5-D586-EB1AE53ED15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E4FAC-4EE6-21FA-8A44-6596DE561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A9304C-B833-2934-6214-85BCACE83BB3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C9EB31-ABB3-69FE-798A-360CA6B7158B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84D3420-1A41-B74B-DAF9-748FFD83E3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F6B8E94-E838-798F-5951-4A00E9804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A0DC-7F23-FDD6-BDBA-2198752DC4C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A6046-2FB4-5F35-B648-0CD810122A42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FB6620-F50C-5C07-D8E1-E3FCD9313906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106EF4-E87E-F2A9-318D-B87168E630B1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779D23-BD6B-1E3C-DB5D-DC673C8DE15D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4C38353C-6146-2C94-FA71-B202E95C68D5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7A6F0B6-F926-93FD-1742-78D279875E87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F59AF-B75E-5173-FCCD-C07F7DE29D48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2E4B6-0158-67A4-5E48-80C88B4F9AF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56" name="Rounded Rectangle 26">
                <a:extLst>
                  <a:ext uri="{FF2B5EF4-FFF2-40B4-BE49-F238E27FC236}">
                    <a16:creationId xmlns:a16="http://schemas.microsoft.com/office/drawing/2014/main" id="{EEAC7859-25C1-9005-D302-0444C9F68CC1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1845E5-7598-6ABE-AE90-45830203F94E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D0D006-5476-B662-703B-F0F742E9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94E6FCC-7C02-22BA-283A-E0A156AC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6825B7A-E957-6FF2-100F-897F47DEF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429" y="-4314"/>
            <a:ext cx="4293769" cy="6878804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172" name="Arrow: Chevron 87">
            <a:extLst>
              <a:ext uri="{FF2B5EF4-FFF2-40B4-BE49-F238E27FC236}">
                <a16:creationId xmlns:a16="http://schemas.microsoft.com/office/drawing/2014/main" id="{517C9A39-3EDA-DB41-305B-7C0D8A32B923}"/>
              </a:ext>
            </a:extLst>
          </p:cNvPr>
          <p:cNvSpPr/>
          <p:nvPr/>
        </p:nvSpPr>
        <p:spPr>
          <a:xfrm rot="16200000">
            <a:off x="5375589" y="2971611"/>
            <a:ext cx="406697" cy="406144"/>
          </a:xfrm>
          <a:custGeom>
            <a:avLst/>
            <a:gdLst>
              <a:gd name="connsiteX0" fmla="*/ 0 w 500041"/>
              <a:gd name="connsiteY0" fmla="*/ 0 h 563097"/>
              <a:gd name="connsiteX1" fmla="*/ 250021 w 500041"/>
              <a:gd name="connsiteY1" fmla="*/ 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250021 w 500041"/>
              <a:gd name="connsiteY5" fmla="*/ 28154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50021 w 500041"/>
              <a:gd name="connsiteY1" fmla="*/ 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39861 w 500041"/>
              <a:gd name="connsiteY1" fmla="*/ 6096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09381 w 500041"/>
              <a:gd name="connsiteY3" fmla="*/ 4614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09381 w 500041"/>
              <a:gd name="connsiteY3" fmla="*/ 461497 h 563097"/>
              <a:gd name="connsiteX4" fmla="*/ 0 w 500041"/>
              <a:gd name="connsiteY4" fmla="*/ 563097 h 563097"/>
              <a:gd name="connsiteX5" fmla="*/ 168741 w 500041"/>
              <a:gd name="connsiteY5" fmla="*/ 281549 h 563097"/>
              <a:gd name="connsiteX6" fmla="*/ 0 w 500041"/>
              <a:gd name="connsiteY6" fmla="*/ 0 h 5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041" h="563097">
                <a:moveTo>
                  <a:pt x="0" y="0"/>
                </a:moveTo>
                <a:lnTo>
                  <a:pt x="229701" y="121920"/>
                </a:lnTo>
                <a:lnTo>
                  <a:pt x="500041" y="281549"/>
                </a:lnTo>
                <a:lnTo>
                  <a:pt x="209381" y="461497"/>
                </a:lnTo>
                <a:lnTo>
                  <a:pt x="0" y="563097"/>
                </a:lnTo>
                <a:lnTo>
                  <a:pt x="168741" y="281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0083B-BE08-DECB-782C-A236C1EB0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C2F4F91-A225-A2A0-2FD2-4E1C5B0D7DDD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shut down to close the application.</a:t>
            </a:r>
          </a:p>
        </p:txBody>
      </p:sp>
      <p:sp>
        <p:nvSpPr>
          <p:cNvPr id="35" name="Rounded Rectangle 201">
            <a:hlinkClick r:id="rId12" action="ppaction://hlinksldjump"/>
            <a:extLst>
              <a:ext uri="{FF2B5EF4-FFF2-40B4-BE49-F238E27FC236}">
                <a16:creationId xmlns:a16="http://schemas.microsoft.com/office/drawing/2014/main" id="{1D7A3B49-B63D-0293-DBC0-A2C8515B49D9}"/>
              </a:ext>
            </a:extLst>
          </p:cNvPr>
          <p:cNvSpPr/>
          <p:nvPr/>
        </p:nvSpPr>
        <p:spPr>
          <a:xfrm flipH="1">
            <a:off x="6486058" y="78028"/>
            <a:ext cx="1407028" cy="66514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2" h="9970">
                <a:moveTo>
                  <a:pt x="1418" y="0"/>
                </a:moveTo>
                <a:lnTo>
                  <a:pt x="10344" y="0"/>
                </a:lnTo>
                <a:cubicBezTo>
                  <a:pt x="9285" y="0"/>
                  <a:pt x="8383" y="3338"/>
                  <a:pt x="8428" y="5000"/>
                </a:cubicBezTo>
                <a:cubicBezTo>
                  <a:pt x="8473" y="6662"/>
                  <a:pt x="9553" y="9970"/>
                  <a:pt x="10612" y="9970"/>
                </a:cubicBezTo>
                <a:lnTo>
                  <a:pt x="1532" y="9969"/>
                </a:lnTo>
                <a:cubicBezTo>
                  <a:pt x="-66" y="9803"/>
                  <a:pt x="403" y="9841"/>
                  <a:pt x="182" y="9013"/>
                </a:cubicBezTo>
                <a:cubicBezTo>
                  <a:pt x="-39" y="8185"/>
                  <a:pt x="222" y="6270"/>
                  <a:pt x="203" y="5000"/>
                </a:cubicBezTo>
                <a:cubicBezTo>
                  <a:pt x="184" y="3730"/>
                  <a:pt x="-135" y="2224"/>
                  <a:pt x="67" y="1391"/>
                </a:cubicBezTo>
                <a:cubicBezTo>
                  <a:pt x="269" y="558"/>
                  <a:pt x="-218" y="234"/>
                  <a:pt x="1418" y="0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202">
            <a:extLst>
              <a:ext uri="{FF2B5EF4-FFF2-40B4-BE49-F238E27FC236}">
                <a16:creationId xmlns:a16="http://schemas.microsoft.com/office/drawing/2014/main" id="{222081A7-00F9-10B5-C741-6F18A6BAFE9E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F0C7FA2-1E42-8A5D-0AEA-1BC4EBA08FEF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22C46EA-96D9-97E8-B8C8-C79EA0602E43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C6E2F-C73A-A6F7-7F18-265201EB4B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1601B0-65BA-9E74-A43A-69C4F4461977}"/>
              </a:ext>
            </a:extLst>
          </p:cNvPr>
          <p:cNvGrpSpPr/>
          <p:nvPr/>
        </p:nvGrpSpPr>
        <p:grpSpPr>
          <a:xfrm>
            <a:off x="4575307" y="1715249"/>
            <a:ext cx="1970809" cy="287572"/>
            <a:chOff x="4565152" y="5820505"/>
            <a:chExt cx="3045016" cy="4319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BB330A-5B27-7C11-AD8B-316CF018B1D5}"/>
                </a:ext>
              </a:extLst>
            </p:cNvPr>
            <p:cNvSpPr txBox="1"/>
            <p:nvPr/>
          </p:nvSpPr>
          <p:spPr>
            <a:xfrm>
              <a:off x="4681028" y="5820505"/>
              <a:ext cx="1930321" cy="36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797979"/>
                  </a:solidFill>
                  <a:latin typeface="Helvetica" pitchFamily="2" charset="0"/>
                </a:rPr>
                <a:t>English</a:t>
              </a:r>
              <a:endParaRPr lang="en-US" sz="1400">
                <a:solidFill>
                  <a:srgbClr val="797979"/>
                </a:solidFill>
                <a:latin typeface="Helvetica" pitchFamily="2" charset="0"/>
              </a:endParaRPr>
            </a:p>
          </p:txBody>
        </p:sp>
        <p:sp>
          <p:nvSpPr>
            <p:cNvPr id="6" name="Rounded Rectangle 26">
              <a:extLst>
                <a:ext uri="{FF2B5EF4-FFF2-40B4-BE49-F238E27FC236}">
                  <a16:creationId xmlns:a16="http://schemas.microsoft.com/office/drawing/2014/main" id="{8154889D-544A-8312-FCCB-206F9310F80F}"/>
                </a:ext>
              </a:extLst>
            </p:cNvPr>
            <p:cNvSpPr/>
            <p:nvPr/>
          </p:nvSpPr>
          <p:spPr>
            <a:xfrm>
              <a:off x="4565152" y="5830531"/>
              <a:ext cx="3045016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2B360DE4-B894-0D72-7670-91521CB170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D7F13C9-0B63-CDD1-07DD-3CBBB44793A2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B45D5F-1F68-D3B4-0AB8-32B503C007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163B8F-F1F8-981A-EC0F-3608A0141253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0FB0A0C-081E-E915-5026-3B4960868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7E9B75-9DB7-501D-5A81-FCA057FDF681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130770-4994-CE50-9AC6-41B112C26BA9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2C5A927-A9FE-B21D-1F58-BA5553257DC6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C74C00-72DF-9406-9F05-031FB17157E0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65342E-33E5-50D6-695C-44521FFBDD3F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Oval 106">
            <a:hlinkClick r:id="rId16" action="ppaction://hlinksldjump"/>
            <a:extLst>
              <a:ext uri="{FF2B5EF4-FFF2-40B4-BE49-F238E27FC236}">
                <a16:creationId xmlns:a16="http://schemas.microsoft.com/office/drawing/2014/main" id="{C30A097D-9D18-7CC4-45EE-0918A2C7A825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707F69-C9A6-E2D0-A54C-A1891FC4A9CA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EA7309-D0B6-FC53-227D-A45C404CC5C4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3D1765-0873-6FCF-6CE0-6F419AA00968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D562CA5-9CF4-B7F3-5DB1-4D850C47F00D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DE97FAC-40D5-B41A-6649-73614212DD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121" name="Flowchart: Terminator 120">
            <a:extLst>
              <a:ext uri="{FF2B5EF4-FFF2-40B4-BE49-F238E27FC236}">
                <a16:creationId xmlns:a16="http://schemas.microsoft.com/office/drawing/2014/main" id="{3EED3110-9186-3441-E48E-9EF87168D96B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hlinkClick r:id="rId18" action="ppaction://hlinksldjump"/>
            <a:extLst>
              <a:ext uri="{FF2B5EF4-FFF2-40B4-BE49-F238E27FC236}">
                <a16:creationId xmlns:a16="http://schemas.microsoft.com/office/drawing/2014/main" id="{35D255DE-46BB-4D28-3BE8-CC5279D58F9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0F4582-F8B2-8F8F-9043-D57FC7F968B1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5DF1240-2A3E-BB36-7C20-E296E946A6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7987B0-B107-0C29-C528-22DA79AA2981}"/>
              </a:ext>
            </a:extLst>
          </p:cNvPr>
          <p:cNvGrpSpPr/>
          <p:nvPr/>
        </p:nvGrpSpPr>
        <p:grpSpPr>
          <a:xfrm>
            <a:off x="4581609" y="3970907"/>
            <a:ext cx="849766" cy="332165"/>
            <a:chOff x="4581609" y="3970907"/>
            <a:chExt cx="849766" cy="332165"/>
          </a:xfrm>
        </p:grpSpPr>
        <p:sp>
          <p:nvSpPr>
            <p:cNvPr id="149" name="Flowchart: Terminator 148">
              <a:extLst>
                <a:ext uri="{FF2B5EF4-FFF2-40B4-BE49-F238E27FC236}">
                  <a16:creationId xmlns:a16="http://schemas.microsoft.com/office/drawing/2014/main" id="{DD0F8081-AE7D-A2F3-DA77-8D209AE9DD47}"/>
                </a:ext>
              </a:extLst>
            </p:cNvPr>
            <p:cNvSpPr/>
            <p:nvPr/>
          </p:nvSpPr>
          <p:spPr>
            <a:xfrm>
              <a:off x="4581609" y="3970907"/>
              <a:ext cx="849766" cy="332165"/>
            </a:xfrm>
            <a:prstGeom prst="flowChartTermina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40E2BC3F-1505-2F23-2A33-249221B6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612" y="4013388"/>
              <a:ext cx="228600" cy="2286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DDFE115-E0FD-2B21-22B3-DEC54918337F}"/>
                </a:ext>
              </a:extLst>
            </p:cNvPr>
            <p:cNvSpPr txBox="1"/>
            <p:nvPr/>
          </p:nvSpPr>
          <p:spPr>
            <a:xfrm>
              <a:off x="4883217" y="3977477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Left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26BA6D8-0BCC-9BBB-5F1E-D49D856DF3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BD4142F-0382-521F-C604-A390162A56AB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767A1BD-94F1-9FB2-AFA8-6A2C802E25C2}"/>
              </a:ext>
            </a:extLst>
          </p:cNvPr>
          <p:cNvGrpSpPr/>
          <p:nvPr/>
        </p:nvGrpSpPr>
        <p:grpSpPr>
          <a:xfrm>
            <a:off x="4538079" y="5051234"/>
            <a:ext cx="2124774" cy="332165"/>
            <a:chOff x="4538079" y="5051234"/>
            <a:chExt cx="2124774" cy="332165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A6828CB0-A076-F758-39EB-6F2224F1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8079" y="5051234"/>
              <a:ext cx="332165" cy="33216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1389A66-54DD-44A7-9514-AD8648928998}"/>
                </a:ext>
              </a:extLst>
            </p:cNvPr>
            <p:cNvSpPr txBox="1"/>
            <p:nvPr/>
          </p:nvSpPr>
          <p:spPr>
            <a:xfrm>
              <a:off x="4939665" y="507179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Shut Down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64" name="Picture 163">
            <a:hlinkClick r:id="rId12" action="ppaction://hlinksldjump"/>
            <a:extLst>
              <a:ext uri="{FF2B5EF4-FFF2-40B4-BE49-F238E27FC236}">
                <a16:creationId xmlns:a16="http://schemas.microsoft.com/office/drawing/2014/main" id="{57C83484-728D-966B-1935-510F362941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120" name="Round Same-side Corner of Rectangle 3">
            <a:extLst>
              <a:ext uri="{FF2B5EF4-FFF2-40B4-BE49-F238E27FC236}">
                <a16:creationId xmlns:a16="http://schemas.microsoft.com/office/drawing/2014/main" id="{80B59E2A-3FE5-B766-F583-C70600FC82E7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53BB15-5F3D-EF25-0DA8-EC14A2E86F55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21C4DB9-8470-14F5-D102-7849FDFCA01A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874B374F-BF8C-8FE6-3E82-2A9773FD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  <p:sp>
          <p:nvSpPr>
            <p:cNvPr id="154" name="Flowchart: Terminator 153">
              <a:extLst>
                <a:ext uri="{FF2B5EF4-FFF2-40B4-BE49-F238E27FC236}">
                  <a16:creationId xmlns:a16="http://schemas.microsoft.com/office/drawing/2014/main" id="{3C3ED9DF-C0AB-25E6-2B51-0B13C6BD9B3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2AA5515-893C-F5EB-5E5B-464B08F80549}"/>
              </a:ext>
            </a:extLst>
          </p:cNvPr>
          <p:cNvGrpSpPr/>
          <p:nvPr/>
        </p:nvGrpSpPr>
        <p:grpSpPr>
          <a:xfrm>
            <a:off x="4984206" y="2583851"/>
            <a:ext cx="2407649" cy="1364936"/>
            <a:chOff x="5013390" y="3073876"/>
            <a:chExt cx="2407649" cy="1364936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9C0775F-CAD1-1AD5-9DB3-2F2CA01A4D9F}"/>
                </a:ext>
              </a:extLst>
            </p:cNvPr>
            <p:cNvGrpSpPr/>
            <p:nvPr/>
          </p:nvGrpSpPr>
          <p:grpSpPr>
            <a:xfrm>
              <a:off x="5013390" y="3082777"/>
              <a:ext cx="2400946" cy="1356035"/>
              <a:chOff x="3700819" y="4694098"/>
              <a:chExt cx="2462430" cy="1989594"/>
            </a:xfrm>
          </p:grpSpPr>
          <p:sp>
            <p:nvSpPr>
              <p:cNvPr id="124" name="Rounded Rectangle 278">
                <a:extLst>
                  <a:ext uri="{FF2B5EF4-FFF2-40B4-BE49-F238E27FC236}">
                    <a16:creationId xmlns:a16="http://schemas.microsoft.com/office/drawing/2014/main" id="{BC0FE65E-561E-5623-D462-12D579B709A0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25" name="Rounded Rectangle 279">
                <a:extLst>
                  <a:ext uri="{FF2B5EF4-FFF2-40B4-BE49-F238E27FC236}">
                    <a16:creationId xmlns:a16="http://schemas.microsoft.com/office/drawing/2014/main" id="{8D9B96B1-2CDF-28B7-2447-27766F0C0161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23" name="Round Same-side Corner of Rectangle 277">
              <a:extLst>
                <a:ext uri="{FF2B5EF4-FFF2-40B4-BE49-F238E27FC236}">
                  <a16:creationId xmlns:a16="http://schemas.microsoft.com/office/drawing/2014/main" id="{8409CF1B-85A0-0532-7E53-5E4046467BCC}"/>
                </a:ext>
              </a:extLst>
            </p:cNvPr>
            <p:cNvSpPr/>
            <p:nvPr/>
          </p:nvSpPr>
          <p:spPr>
            <a:xfrm>
              <a:off x="5053899" y="3073876"/>
              <a:ext cx="2367140" cy="355123"/>
            </a:xfrm>
            <a:prstGeom prst="round2SameRect">
              <a:avLst>
                <a:gd name="adj1" fmla="val 36797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AE56052-A056-1310-FB22-5C18CEA9780F}"/>
              </a:ext>
            </a:extLst>
          </p:cNvPr>
          <p:cNvSpPr txBox="1"/>
          <p:nvPr/>
        </p:nvSpPr>
        <p:spPr>
          <a:xfrm>
            <a:off x="5258012" y="2984369"/>
            <a:ext cx="18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Exit</a:t>
            </a:r>
          </a:p>
          <a:p>
            <a:pPr algn="ctr"/>
            <a:r>
              <a:rPr lang="en-US" sz="140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 application?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8F351ED-0DEC-8D1A-DCF8-0802D353AEC0}"/>
              </a:ext>
            </a:extLst>
          </p:cNvPr>
          <p:cNvGrpSpPr/>
          <p:nvPr/>
        </p:nvGrpSpPr>
        <p:grpSpPr>
          <a:xfrm>
            <a:off x="5257276" y="3530061"/>
            <a:ext cx="812837" cy="330627"/>
            <a:chOff x="5286460" y="4020086"/>
            <a:chExt cx="812837" cy="330627"/>
          </a:xfrm>
        </p:grpSpPr>
        <p:sp>
          <p:nvSpPr>
            <p:cNvPr id="117" name="Round Same-side Corner of Rectangle 27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E991F9A-98F7-100F-6558-DA1760E59E95}"/>
                </a:ext>
              </a:extLst>
            </p:cNvPr>
            <p:cNvSpPr/>
            <p:nvPr/>
          </p:nvSpPr>
          <p:spPr>
            <a:xfrm>
              <a:off x="5286460" y="4020086"/>
              <a:ext cx="812837" cy="3134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304D099-86EF-A87E-5DB4-7284096C9469}"/>
                </a:ext>
              </a:extLst>
            </p:cNvPr>
            <p:cNvSpPr txBox="1"/>
            <p:nvPr/>
          </p:nvSpPr>
          <p:spPr>
            <a:xfrm>
              <a:off x="5437792" y="4042936"/>
              <a:ext cx="508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OK</a:t>
              </a:r>
            </a:p>
          </p:txBody>
        </p:sp>
      </p:grpSp>
      <p:pic>
        <p:nvPicPr>
          <p:cNvPr id="114" name="Graphic 113" descr="Ringer">
            <a:extLst>
              <a:ext uri="{FF2B5EF4-FFF2-40B4-BE49-F238E27FC236}">
                <a16:creationId xmlns:a16="http://schemas.microsoft.com/office/drawing/2014/main" id="{0BF51DC7-474A-7D0B-A4E1-ACFE231B8E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33828" y="2576032"/>
            <a:ext cx="343675" cy="343675"/>
          </a:xfrm>
          <a:prstGeom prst="rect">
            <a:avLst/>
          </a:prstGeom>
        </p:spPr>
      </p:pic>
      <p:sp>
        <p:nvSpPr>
          <p:cNvPr id="101" name="Round Same-side Corner of Rectangle 280">
            <a:extLst>
              <a:ext uri="{FF2B5EF4-FFF2-40B4-BE49-F238E27FC236}">
                <a16:creationId xmlns:a16="http://schemas.microsoft.com/office/drawing/2014/main" id="{FBFF8144-0D40-F0BD-2230-5A08009CBC73}"/>
              </a:ext>
            </a:extLst>
          </p:cNvPr>
          <p:cNvSpPr/>
          <p:nvPr/>
        </p:nvSpPr>
        <p:spPr>
          <a:xfrm>
            <a:off x="6337260" y="3511526"/>
            <a:ext cx="812837" cy="313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BCFB50-0BD4-E892-5FEF-EE9DE4101B00}"/>
              </a:ext>
            </a:extLst>
          </p:cNvPr>
          <p:cNvSpPr txBox="1"/>
          <p:nvPr/>
        </p:nvSpPr>
        <p:spPr>
          <a:xfrm>
            <a:off x="6336863" y="3533512"/>
            <a:ext cx="833024" cy="31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Cancel</a:t>
            </a:r>
          </a:p>
        </p:txBody>
      </p:sp>
      <p:pic>
        <p:nvPicPr>
          <p:cNvPr id="129" name="Graphic 128" descr="Direction">
            <a:extLst>
              <a:ext uri="{FF2B5EF4-FFF2-40B4-BE49-F238E27FC236}">
                <a16:creationId xmlns:a16="http://schemas.microsoft.com/office/drawing/2014/main" id="{1363DE5D-8CD2-7B5C-CF5F-0F9A4FE29F4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9923C428-8DA4-4615-381F-DEA57267DB8B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Closing Sequence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Using Drawer View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B3F972-5EC5-6D0D-5E83-4DCCF200BDD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2" name="Action Button: Go to Beginning 91">
              <a:hlinkClick r:id="rId29" action="ppaction://hlinksldjump"/>
              <a:extLst>
                <a:ext uri="{FF2B5EF4-FFF2-40B4-BE49-F238E27FC236}">
                  <a16:creationId xmlns:a16="http://schemas.microsoft.com/office/drawing/2014/main" id="{73F38298-670E-7029-119A-4FE470C07E5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Action Button: Go Home 92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B8EFC1-1485-7235-A167-F96EDBC38D0F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ction Button: Go Back or Previous 93">
              <a:hlinkClick r:id="rId29" action="ppaction://hlinksldjump"/>
              <a:extLst>
                <a:ext uri="{FF2B5EF4-FFF2-40B4-BE49-F238E27FC236}">
                  <a16:creationId xmlns:a16="http://schemas.microsoft.com/office/drawing/2014/main" id="{D616C1FB-B645-36FF-817F-AEC31AE3845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Action Button: Go Forward or Next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04FA3EB5-FD31-49E9-8B6F-7DD26EF5DEF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Action Button: Return 9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4D690D6-AFBB-B2FC-ABF9-FD8D24F75DD0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4621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5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" decel="100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</p:childTnLst>
        </p:cTn>
      </p:par>
    </p:tnLst>
    <p:bldLst>
      <p:bldP spid="35" grpId="0" animBg="1"/>
      <p:bldP spid="8" grpId="0" animBg="1"/>
      <p:bldP spid="140" grpId="0"/>
      <p:bldP spid="141" grpId="0"/>
      <p:bldP spid="75" grpId="0"/>
      <p:bldP spid="107" grpId="0" animBg="1"/>
      <p:bldP spid="108" grpId="0"/>
      <p:bldP spid="109" grpId="0"/>
      <p:bldP spid="115" grpId="0"/>
      <p:bldP spid="121" grpId="0" animBg="1"/>
      <p:bldP spid="122" grpId="0" animBg="1"/>
      <p:bldP spid="127" grpId="0"/>
      <p:bldP spid="161" grpId="0"/>
      <p:bldP spid="112" grpId="0"/>
      <p:bldP spid="112" grpId="1"/>
      <p:bldP spid="101" grpId="0" animBg="1"/>
      <p:bldP spid="101" grpId="1" animBg="1"/>
      <p:bldP spid="102" grpId="0"/>
      <p:bldP spid="102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B716F-8FF0-0506-EB1A-FE7EA26A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29" y="-4314"/>
            <a:ext cx="4293769" cy="6878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B3CF2-4385-C667-33C3-D9D15A9D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FCC6F0F-C877-B54F-968B-7AC20E4BF3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6307" y="-10160"/>
            <a:ext cx="3663516" cy="6858000"/>
          </a:xfrm>
          <a:prstGeom prst="rect">
            <a:avLst/>
          </a:prstGeom>
        </p:spPr>
      </p:pic>
      <p:pic>
        <p:nvPicPr>
          <p:cNvPr id="16" name="Graphic 15" descr="Marker">
            <a:extLst>
              <a:ext uri="{FF2B5EF4-FFF2-40B4-BE49-F238E27FC236}">
                <a16:creationId xmlns:a16="http://schemas.microsoft.com/office/drawing/2014/main" id="{41A3A1E6-2735-FD45-A377-4FC544197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9941" y="3234007"/>
            <a:ext cx="1249687" cy="1249687"/>
          </a:xfrm>
          <a:prstGeom prst="rect">
            <a:avLst/>
          </a:prstGeom>
        </p:spPr>
      </p:pic>
      <p:pic>
        <p:nvPicPr>
          <p:cNvPr id="18" name="Graphic 17" descr="Marker">
            <a:extLst>
              <a:ext uri="{FF2B5EF4-FFF2-40B4-BE49-F238E27FC236}">
                <a16:creationId xmlns:a16="http://schemas.microsoft.com/office/drawing/2014/main" id="{F4F49552-CF5A-7940-B6EB-FA7A72AFE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792" y="2090783"/>
            <a:ext cx="808542" cy="808542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56FCED48-B910-B84D-BC06-56A5D6E29DE3}"/>
              </a:ext>
            </a:extLst>
          </p:cNvPr>
          <p:cNvSpPr/>
          <p:nvPr/>
        </p:nvSpPr>
        <p:spPr>
          <a:xfrm>
            <a:off x="5535022" y="2633002"/>
            <a:ext cx="1280925" cy="1480457"/>
          </a:xfrm>
          <a:custGeom>
            <a:avLst/>
            <a:gdLst>
              <a:gd name="connsiteX0" fmla="*/ 0 w 1400668"/>
              <a:gd name="connsiteY0" fmla="*/ 1415142 h 1415142"/>
              <a:gd name="connsiteX1" fmla="*/ 1393371 w 1400668"/>
              <a:gd name="connsiteY1" fmla="*/ 1164771 h 1415142"/>
              <a:gd name="connsiteX2" fmla="*/ 576943 w 1400668"/>
              <a:gd name="connsiteY2" fmla="*/ 424542 h 1415142"/>
              <a:gd name="connsiteX3" fmla="*/ 1230086 w 1400668"/>
              <a:gd name="connsiteY3" fmla="*/ 0 h 141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68" h="1415142">
                <a:moveTo>
                  <a:pt x="0" y="1415142"/>
                </a:moveTo>
                <a:cubicBezTo>
                  <a:pt x="648607" y="1372506"/>
                  <a:pt x="1297214" y="1329871"/>
                  <a:pt x="1393371" y="1164771"/>
                </a:cubicBezTo>
                <a:cubicBezTo>
                  <a:pt x="1489528" y="999671"/>
                  <a:pt x="604157" y="618670"/>
                  <a:pt x="576943" y="424542"/>
                </a:cubicBezTo>
                <a:cubicBezTo>
                  <a:pt x="549729" y="230413"/>
                  <a:pt x="889907" y="115206"/>
                  <a:pt x="1230086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CD726-21DA-2740-9729-94C0C7242DB0}"/>
              </a:ext>
            </a:extLst>
          </p:cNvPr>
          <p:cNvSpPr/>
          <p:nvPr/>
        </p:nvSpPr>
        <p:spPr>
          <a:xfrm>
            <a:off x="4345462" y="1539693"/>
            <a:ext cx="3505201" cy="424633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1D5FA-7EC4-8547-B817-261BD2FE3132}"/>
              </a:ext>
            </a:extLst>
          </p:cNvPr>
          <p:cNvSpPr txBox="1"/>
          <p:nvPr/>
        </p:nvSpPr>
        <p:spPr>
          <a:xfrm>
            <a:off x="4862535" y="2819428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Thank you for using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B474BE-03C9-D04B-A8A1-9910C4A2939D}"/>
              </a:ext>
            </a:extLst>
          </p:cNvPr>
          <p:cNvSpPr txBox="1"/>
          <p:nvPr/>
        </p:nvSpPr>
        <p:spPr>
          <a:xfrm>
            <a:off x="4886804" y="3139641"/>
            <a:ext cx="247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NTUNavigate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F184B-7EAF-254E-8A6A-F51546E121CB}"/>
              </a:ext>
            </a:extLst>
          </p:cNvPr>
          <p:cNvSpPr txBox="1"/>
          <p:nvPr/>
        </p:nvSpPr>
        <p:spPr>
          <a:xfrm>
            <a:off x="4742384" y="3727830"/>
            <a:ext cx="286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AN INDOOR NAVIGATION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9E920D-EC39-2840-B20B-F7D8BDE4BA04}"/>
              </a:ext>
            </a:extLst>
          </p:cNvPr>
          <p:cNvSpPr txBox="1"/>
          <p:nvPr/>
        </p:nvSpPr>
        <p:spPr>
          <a:xfrm>
            <a:off x="247135" y="951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3" name="Graphic 42" descr="Direction">
            <a:extLst>
              <a:ext uri="{FF2B5EF4-FFF2-40B4-BE49-F238E27FC236}">
                <a16:creationId xmlns:a16="http://schemas.microsoft.com/office/drawing/2014/main" id="{DF5BC268-98FC-E34E-BBCA-4D2954A85D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0CD9C-1F1F-9167-8239-1A15D26BD6B3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Closing Sequence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Using Drawer 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993A9-7338-2D27-A353-064ABB80382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8" name="Action Button: Go to Beginning 7">
              <a:hlinkClick r:id="rId10" action="ppaction://hlinksldjump"/>
              <a:extLst>
                <a:ext uri="{FF2B5EF4-FFF2-40B4-BE49-F238E27FC236}">
                  <a16:creationId xmlns:a16="http://schemas.microsoft.com/office/drawing/2014/main" id="{45BE305D-4378-5232-5FA3-83DFA196193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Action Button: Go Home 8">
              <a:hlinkClick r:id="rId11" action="ppaction://hlinksldjump"/>
              <a:extLst>
                <a:ext uri="{FF2B5EF4-FFF2-40B4-BE49-F238E27FC236}">
                  <a16:creationId xmlns:a16="http://schemas.microsoft.com/office/drawing/2014/main" id="{2D863033-5C22-D35E-F93E-989E6790DD7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ction Button: Go Back or Previous 9">
              <a:hlinkClick r:id="rId12" action="ppaction://hlinksldjump"/>
              <a:extLst>
                <a:ext uri="{FF2B5EF4-FFF2-40B4-BE49-F238E27FC236}">
                  <a16:creationId xmlns:a16="http://schemas.microsoft.com/office/drawing/2014/main" id="{16C95C1B-4F8C-8C1D-6C1B-D8AEA4C79B2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Action Button: Go Forward or Next 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4626D9-1332-D492-1A34-FB10C052E2A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Return 1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9D19F0F-B591-39C0-2B42-6FC7B317FB9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0984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4" grpId="0"/>
      <p:bldP spid="23" grpId="0"/>
      <p:bldP spid="23" grpId="1"/>
      <p:bldP spid="3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C14F-E28C-7DBC-08D4-42FA51A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Reference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4585-9BC3-30A9-F087-CA52A7C8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Cursor: </a:t>
            </a:r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https://en.m.wikipedia.org/wiki/File:Text_cursor_blinking.gif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Various Icons: </a:t>
            </a:r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https://fonts.google.com/icons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6EF8AE-586D-BFD3-D14C-AEEC71504E6E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4" action="ppaction://hlinksldjump"/>
              <a:extLst>
                <a:ext uri="{FF2B5EF4-FFF2-40B4-BE49-F238E27FC236}">
                  <a16:creationId xmlns:a16="http://schemas.microsoft.com/office/drawing/2014/main" id="{0535C066-73E5-059B-BC86-0B0699B46C5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Action Button: Go Home 9">
              <a:hlinkClick r:id="rId5" action="ppaction://hlinksldjump"/>
              <a:extLst>
                <a:ext uri="{FF2B5EF4-FFF2-40B4-BE49-F238E27FC236}">
                  <a16:creationId xmlns:a16="http://schemas.microsoft.com/office/drawing/2014/main" id="{B899E7CA-5CBF-D96C-9D06-12D1ED70CA8F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Go Back or Previous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415BD49-12A2-1162-49CB-15D3F3DC302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Action Button: Go Forward or Next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E77C0C3F-55B2-A668-12FE-215FCA5302E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Return 1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EBE34AF3-6F03-B254-7F1E-69969A6F5EE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380698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C14F-E28C-7DBC-08D4-42FA51A9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867" y="1738362"/>
            <a:ext cx="6116266" cy="1325563"/>
          </a:xfrm>
        </p:spPr>
        <p:txBody>
          <a:bodyPr/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Go back to overview?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Flowchart: Terminator 9">
            <a:hlinkClick r:id="rId3" action="ppaction://hlinksldjump"/>
            <a:extLst>
              <a:ext uri="{FF2B5EF4-FFF2-40B4-BE49-F238E27FC236}">
                <a16:creationId xmlns:a16="http://schemas.microsoft.com/office/drawing/2014/main" id="{ACEF1542-FD34-46E9-7D40-DD5A1B9E4FCF}"/>
              </a:ext>
            </a:extLst>
          </p:cNvPr>
          <p:cNvSpPr/>
          <p:nvPr/>
        </p:nvSpPr>
        <p:spPr>
          <a:xfrm>
            <a:off x="4688629" y="3160793"/>
            <a:ext cx="2769345" cy="682906"/>
          </a:xfrm>
          <a:prstGeom prst="flowChartTerminator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500">
                <a:latin typeface="Helvetica" panose="020B0604020202020204" pitchFamily="34" charset="0"/>
                <a:cs typeface="Helvetica" panose="020B0604020202020204" pitchFamily="34" charset="0"/>
              </a:rPr>
              <a:t>Yes</a:t>
            </a:r>
          </a:p>
        </p:txBody>
      </p:sp>
      <p:sp>
        <p:nvSpPr>
          <p:cNvPr id="12" name="Flowchart: Terminator 1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423FF81-3596-150F-314E-8FAF13A87BF1}"/>
              </a:ext>
            </a:extLst>
          </p:cNvPr>
          <p:cNvSpPr/>
          <p:nvPr/>
        </p:nvSpPr>
        <p:spPr>
          <a:xfrm>
            <a:off x="4711327" y="4165026"/>
            <a:ext cx="2769346" cy="682906"/>
          </a:xfrm>
          <a:prstGeom prst="flowChartTerminator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500">
                <a:latin typeface="Helvetica" panose="020B0604020202020204" pitchFamily="34" charset="0"/>
                <a:cs typeface="Helvetica" panose="020B0604020202020204" pitchFamily="34" charset="0"/>
              </a:rPr>
              <a:t>No, Exit Instead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205BFB-2492-5EC1-0BF6-46CE02A73DFC}"/>
              </a:ext>
            </a:extLst>
          </p:cNvPr>
          <p:cNvGrpSpPr/>
          <p:nvPr/>
        </p:nvGrpSpPr>
        <p:grpSpPr>
          <a:xfrm>
            <a:off x="9856224" y="6387560"/>
            <a:ext cx="1775731" cy="400900"/>
            <a:chOff x="9856224" y="6387560"/>
            <a:chExt cx="1775731" cy="400900"/>
          </a:xfrm>
        </p:grpSpPr>
        <p:sp>
          <p:nvSpPr>
            <p:cNvPr id="4" name="Action Button: Go to Beginning 3">
              <a:hlinkClick r:id="rId4" action="ppaction://hlinksldjump"/>
              <a:extLst>
                <a:ext uri="{FF2B5EF4-FFF2-40B4-BE49-F238E27FC236}">
                  <a16:creationId xmlns:a16="http://schemas.microsoft.com/office/drawing/2014/main" id="{B7E5E092-B40C-9DE1-64BD-16552369B2C3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Action Button: Go Hom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D200B9A7-1494-B383-F53C-A5EA1CFF75A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ction Button: Go Back or Previous 5">
              <a:hlinkClick r:id="rId5" action="ppaction://hlinksldjump"/>
              <a:extLst>
                <a:ext uri="{FF2B5EF4-FFF2-40B4-BE49-F238E27FC236}">
                  <a16:creationId xmlns:a16="http://schemas.microsoft.com/office/drawing/2014/main" id="{0E334784-E1C6-2835-F58F-6B1290109E24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Action Button: Return 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FE26BB36-14C5-E464-6179-71B6A5FDD74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1149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450080" y="922707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648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72DC8FBF-54C7-9C3D-5ED8-6EE5AF7B43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550DA-48C5-07F1-85DA-0FBFFEC01D88}"/>
              </a:ext>
            </a:extLst>
          </p:cNvPr>
          <p:cNvSpPr txBox="1"/>
          <p:nvPr/>
        </p:nvSpPr>
        <p:spPr>
          <a:xfrm>
            <a:off x="421320" y="2116752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Congrats! This is exactly how you do so!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363B0-926E-6793-D6C1-87064F25D311}"/>
              </a:ext>
            </a:extLst>
          </p:cNvPr>
          <p:cNvSpPr txBox="1"/>
          <p:nvPr/>
        </p:nvSpPr>
        <p:spPr>
          <a:xfrm>
            <a:off x="-610628" y="2777024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Or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restart the tutorial.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Action Button: Return 17">
            <a:hlinkClick r:id="rId14" action="ppaction://hlinksldjump"/>
            <a:extLst>
              <a:ext uri="{FF2B5EF4-FFF2-40B4-BE49-F238E27FC236}">
                <a16:creationId xmlns:a16="http://schemas.microsoft.com/office/drawing/2014/main" id="{FD42B1B0-C2A8-D849-65D0-D98C393B463B}"/>
              </a:ext>
            </a:extLst>
          </p:cNvPr>
          <p:cNvSpPr/>
          <p:nvPr/>
        </p:nvSpPr>
        <p:spPr>
          <a:xfrm>
            <a:off x="1532177" y="2743269"/>
            <a:ext cx="391255" cy="375285"/>
          </a:xfrm>
          <a:prstGeom prst="actionButtonReturn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CED8C-D398-2152-B2DE-D195A7B4299F}"/>
              </a:ext>
            </a:extLst>
          </p:cNvPr>
          <p:cNvSpPr txBox="1"/>
          <p:nvPr/>
        </p:nvSpPr>
        <p:spPr>
          <a:xfrm>
            <a:off x="419022" y="2445140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anywhere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continue,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601A6-F69C-0755-EC57-E68F5AC2C967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pic>
        <p:nvPicPr>
          <p:cNvPr id="22" name="Graphic 21" descr="Information outline">
            <a:extLst>
              <a:ext uri="{FF2B5EF4-FFF2-40B4-BE49-F238E27FC236}">
                <a16:creationId xmlns:a16="http://schemas.microsoft.com/office/drawing/2014/main" id="{A3910321-581D-EDE9-76CB-FF79911CF7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15964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6" grpId="1"/>
      <p:bldP spid="18" grpId="0" animBg="1"/>
      <p:bldP spid="18" grpId="1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E5D6A-5B1E-2A76-4BCE-35BC0AD1C98B}"/>
              </a:ext>
            </a:extLst>
          </p:cNvPr>
          <p:cNvSpPr txBox="1"/>
          <p:nvPr/>
        </p:nvSpPr>
        <p:spPr>
          <a:xfrm>
            <a:off x="421320" y="2116752"/>
            <a:ext cx="35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In the slides, usually only the item that is pointed can be clicked.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3080C-0921-8607-1758-33EF141DD5FD}"/>
              </a:ext>
            </a:extLst>
          </p:cNvPr>
          <p:cNvGrpSpPr/>
          <p:nvPr/>
        </p:nvGrpSpPr>
        <p:grpSpPr>
          <a:xfrm>
            <a:off x="7574540" y="1421422"/>
            <a:ext cx="2503381" cy="338554"/>
            <a:chOff x="7832989" y="479104"/>
            <a:chExt cx="2503381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98FB3D-25A3-622A-C3AB-C32FA62072FD}"/>
                </a:ext>
              </a:extLst>
            </p:cNvPr>
            <p:cNvSpPr txBox="1"/>
            <p:nvPr/>
          </p:nvSpPr>
          <p:spPr>
            <a:xfrm>
              <a:off x="8527210" y="479104"/>
              <a:ext cx="1809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Multi-level button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5A5992-C29F-71C7-89D8-D66FFE1493AD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3" name="Graphic 32" descr="Information outline">
            <a:extLst>
              <a:ext uri="{FF2B5EF4-FFF2-40B4-BE49-F238E27FC236}">
                <a16:creationId xmlns:a16="http://schemas.microsoft.com/office/drawing/2014/main" id="{FCCC4D5E-40AA-4A13-ADF5-0B34EE4C4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EA081-3F3E-F57F-9D7E-461F4B533CA5}"/>
              </a:ext>
            </a:extLst>
          </p:cNvPr>
          <p:cNvSpPr txBox="1"/>
          <p:nvPr/>
        </p:nvSpPr>
        <p:spPr>
          <a:xfrm>
            <a:off x="414524" y="2781216"/>
            <a:ext cx="35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Let’s try an example.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the item that is pointed to continue.</a:t>
            </a:r>
          </a:p>
        </p:txBody>
      </p:sp>
    </p:spTree>
    <p:extLst>
      <p:ext uri="{BB962C8B-B14F-4D97-AF65-F5344CB8AC3E}">
        <p14:creationId xmlns:p14="http://schemas.microsoft.com/office/powerpoint/2010/main" val="2604722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6D85046-C955-B7FE-3F24-85923A8A2E73}"/>
              </a:ext>
            </a:extLst>
          </p:cNvPr>
          <p:cNvGrpSpPr/>
          <p:nvPr/>
        </p:nvGrpSpPr>
        <p:grpSpPr>
          <a:xfrm>
            <a:off x="4583047" y="1045762"/>
            <a:ext cx="3074785" cy="2216706"/>
            <a:chOff x="1083545" y="763019"/>
            <a:chExt cx="5243014" cy="3779848"/>
          </a:xfrm>
        </p:grpSpPr>
        <p:pic>
          <p:nvPicPr>
            <p:cNvPr id="23" name="Picture 22" descr="A white hexagon with black outline&#10;&#10;Description automatically generated">
              <a:extLst>
                <a:ext uri="{FF2B5EF4-FFF2-40B4-BE49-F238E27FC236}">
                  <a16:creationId xmlns:a16="http://schemas.microsoft.com/office/drawing/2014/main" id="{3207BB4F-EDE4-2730-31F4-8BD5E2D4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545" y="763019"/>
              <a:ext cx="5243014" cy="3779848"/>
            </a:xfrm>
            <a:prstGeom prst="rect">
              <a:avLst/>
            </a:prstGeom>
            <a:scene3d>
              <a:camera prst="orthographicFront">
                <a:rot lat="2700000" lon="0" rev="0"/>
              </a:camera>
              <a:lightRig rig="threePt" dir="t"/>
            </a:scene3d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11A062-0778-0213-29DB-782109B4B1D8}"/>
                </a:ext>
              </a:extLst>
            </p:cNvPr>
            <p:cNvGrpSpPr/>
            <p:nvPr/>
          </p:nvGrpSpPr>
          <p:grpSpPr>
            <a:xfrm>
              <a:off x="1303751" y="3066614"/>
              <a:ext cx="274320" cy="274320"/>
              <a:chOff x="1239954" y="3321796"/>
              <a:chExt cx="274320" cy="2743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DF3F83-29C1-E026-F8E0-266D8A008BF1}"/>
                  </a:ext>
                </a:extLst>
              </p:cNvPr>
              <p:cNvSpPr/>
              <p:nvPr/>
            </p:nvSpPr>
            <p:spPr>
              <a:xfrm>
                <a:off x="1239954" y="3321796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1088A0D-F3AD-B0AF-6BAD-0092FD451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2446" y="3389204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BC0A2E-E913-080C-469C-2179886E9015}"/>
                </a:ext>
              </a:extLst>
            </p:cNvPr>
            <p:cNvGrpSpPr/>
            <p:nvPr/>
          </p:nvGrpSpPr>
          <p:grpSpPr>
            <a:xfrm>
              <a:off x="2339044" y="3603806"/>
              <a:ext cx="274320" cy="274320"/>
              <a:chOff x="8270404" y="5823398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7546BA-E3C0-9F67-2716-A711EFD48F98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0090406-AB19-B2C6-7420-9B0CF7C6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2F66A-0B06-76C6-717B-F7F2AF2EBE73}"/>
                </a:ext>
              </a:extLst>
            </p:cNvPr>
            <p:cNvGrpSpPr/>
            <p:nvPr/>
          </p:nvGrpSpPr>
          <p:grpSpPr>
            <a:xfrm>
              <a:off x="3610801" y="2652943"/>
              <a:ext cx="274320" cy="274320"/>
              <a:chOff x="4557111" y="5163635"/>
              <a:chExt cx="274320" cy="2743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E8DD6EE-3B20-57C7-AD37-C120BA5AD28B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B195DB8-3FD3-C519-0AFB-5AFCD09D3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960155-B8B3-FC1C-E274-62058AD2D9F3}"/>
                </a:ext>
              </a:extLst>
            </p:cNvPr>
            <p:cNvGrpSpPr/>
            <p:nvPr/>
          </p:nvGrpSpPr>
          <p:grpSpPr>
            <a:xfrm>
              <a:off x="3880122" y="2587446"/>
              <a:ext cx="274320" cy="274320"/>
              <a:chOff x="4557111" y="5163635"/>
              <a:chExt cx="274320" cy="2743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E3C2611-93E0-277B-160A-2D84D5EBA9FC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2B71A7F-54BE-554B-502A-269568FD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74A527-75C3-049E-725F-988D5CCBE1C7}"/>
                </a:ext>
              </a:extLst>
            </p:cNvPr>
            <p:cNvGrpSpPr/>
            <p:nvPr/>
          </p:nvGrpSpPr>
          <p:grpSpPr>
            <a:xfrm>
              <a:off x="3705052" y="1407959"/>
              <a:ext cx="274320" cy="274320"/>
              <a:chOff x="3419051" y="3625915"/>
              <a:chExt cx="274320" cy="2743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B93C496-08FC-35F1-F1BD-BE33A03FBD64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AEB54CE-1D9B-8907-2AE9-90792D4C5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CFA52-0154-2E3B-74A6-30C0B528EE9D}"/>
                </a:ext>
              </a:extLst>
            </p:cNvPr>
            <p:cNvGrpSpPr/>
            <p:nvPr/>
          </p:nvGrpSpPr>
          <p:grpSpPr>
            <a:xfrm>
              <a:off x="3025737" y="1898475"/>
              <a:ext cx="274320" cy="274320"/>
              <a:chOff x="8270404" y="5823398"/>
              <a:chExt cx="274320" cy="27432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612C521-3100-2914-7AEE-7142CAF908B6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EA772E2-D441-0A30-A328-41127EB7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FD32FD-FA62-17A6-7190-1E3954659595}"/>
                </a:ext>
              </a:extLst>
            </p:cNvPr>
            <p:cNvGrpSpPr/>
            <p:nvPr/>
          </p:nvGrpSpPr>
          <p:grpSpPr>
            <a:xfrm>
              <a:off x="1134001" y="1978741"/>
              <a:ext cx="274320" cy="274320"/>
              <a:chOff x="6792461" y="3474485"/>
              <a:chExt cx="274320" cy="2743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626469-4777-5414-A649-C8276FEB1CD3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76091FDA-7508-46F9-BAFF-9AF074EFF0FD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C8C561-DEE8-B5DE-5AFD-7ECBF3FF9E20}"/>
                </a:ext>
              </a:extLst>
            </p:cNvPr>
            <p:cNvGrpSpPr/>
            <p:nvPr/>
          </p:nvGrpSpPr>
          <p:grpSpPr>
            <a:xfrm>
              <a:off x="5729484" y="2551677"/>
              <a:ext cx="274320" cy="274320"/>
              <a:chOff x="6792461" y="3474485"/>
              <a:chExt cx="274320" cy="2743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960AC14-9D06-C739-B8B7-A2AEA6D7A32D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59" name="Right Triangle 58">
                <a:extLst>
                  <a:ext uri="{FF2B5EF4-FFF2-40B4-BE49-F238E27FC236}">
                    <a16:creationId xmlns:a16="http://schemas.microsoft.com/office/drawing/2014/main" id="{1777EE12-C2B4-00D5-D33B-2BAD250FF4D4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940253-3CE9-1F29-AED5-1E843C7B5EE0}"/>
                </a:ext>
              </a:extLst>
            </p:cNvPr>
            <p:cNvSpPr/>
            <p:nvPr/>
          </p:nvSpPr>
          <p:spPr>
            <a:xfrm>
              <a:off x="4166441" y="280406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814B95-2C7C-7270-C96F-8607A96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25" y="286277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CB2963-6B9A-4558-116F-D0FB705E8E79}"/>
                </a:ext>
              </a:extLst>
            </p:cNvPr>
            <p:cNvSpPr txBox="1"/>
            <p:nvPr/>
          </p:nvSpPr>
          <p:spPr>
            <a:xfrm>
              <a:off x="4299446" y="2664114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Kopitiam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4A9B18-17E6-C072-CA29-274B866C4EEC}"/>
                </a:ext>
              </a:extLst>
            </p:cNvPr>
            <p:cNvSpPr/>
            <p:nvPr/>
          </p:nvSpPr>
          <p:spPr>
            <a:xfrm>
              <a:off x="4874883" y="133154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C5A318-D445-4A0E-AE85-CD713C49D24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67" y="139025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931FC7-3770-0750-84AC-106C0AF49043}"/>
                </a:ext>
              </a:extLst>
            </p:cNvPr>
            <p:cNvSpPr txBox="1"/>
            <p:nvPr/>
          </p:nvSpPr>
          <p:spPr>
            <a:xfrm>
              <a:off x="4736713" y="1022303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A&amp;W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8C50F2-940F-EFD6-D820-8E958F04CECA}"/>
                </a:ext>
              </a:extLst>
            </p:cNvPr>
            <p:cNvSpPr/>
            <p:nvPr/>
          </p:nvSpPr>
          <p:spPr>
            <a:xfrm>
              <a:off x="2497273" y="1267403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26745C-ACFD-7FA3-989B-4669618C2CCA}"/>
                </a:ext>
              </a:extLst>
            </p:cNvPr>
            <p:cNvCxnSpPr>
              <a:cxnSpLocks/>
            </p:cNvCxnSpPr>
            <p:nvPr/>
          </p:nvCxnSpPr>
          <p:spPr>
            <a:xfrm>
              <a:off x="2588157" y="1326116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2A819-4EFB-1C14-64CC-DBC24260C2C3}"/>
                </a:ext>
              </a:extLst>
            </p:cNvPr>
            <p:cNvSpPr txBox="1"/>
            <p:nvPr/>
          </p:nvSpPr>
          <p:spPr>
            <a:xfrm>
              <a:off x="1986318" y="946990"/>
              <a:ext cx="1197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Books Kinokuniya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5E1C7C-438D-66C6-39EB-87162F784499}"/>
                </a:ext>
              </a:extLst>
            </p:cNvPr>
            <p:cNvSpPr/>
            <p:nvPr/>
          </p:nvSpPr>
          <p:spPr>
            <a:xfrm>
              <a:off x="1523499" y="2286507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E08D3E-20C0-7B7A-7218-A8E1688641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4383" y="2345220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EC0037-D1C2-4995-7F1D-58904BE1ACD2}"/>
                </a:ext>
              </a:extLst>
            </p:cNvPr>
            <p:cNvSpPr txBox="1"/>
            <p:nvPr/>
          </p:nvSpPr>
          <p:spPr>
            <a:xfrm>
              <a:off x="1365102" y="2057656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Boost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EEE53FD-AF0E-162D-458A-E7AF4B75F2ED}"/>
                </a:ext>
              </a:extLst>
            </p:cNvPr>
            <p:cNvSpPr/>
            <p:nvPr/>
          </p:nvSpPr>
          <p:spPr>
            <a:xfrm>
              <a:off x="2040530" y="3195079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19B0EAE-994B-08B0-F586-75BAC6FF4DDE}"/>
                </a:ext>
              </a:extLst>
            </p:cNvPr>
            <p:cNvCxnSpPr>
              <a:cxnSpLocks/>
            </p:cNvCxnSpPr>
            <p:nvPr/>
          </p:nvCxnSpPr>
          <p:spPr>
            <a:xfrm>
              <a:off x="2131414" y="3253792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C6B849-E537-A998-F156-7BCDA0E1CC01}"/>
                </a:ext>
              </a:extLst>
            </p:cNvPr>
            <p:cNvSpPr txBox="1"/>
            <p:nvPr/>
          </p:nvSpPr>
          <p:spPr>
            <a:xfrm>
              <a:off x="1895758" y="2957091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LiHO!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CC5255-20EF-4077-C63B-969D9C8582DE}"/>
              </a:ext>
            </a:extLst>
          </p:cNvPr>
          <p:cNvGrpSpPr/>
          <p:nvPr/>
        </p:nvGrpSpPr>
        <p:grpSpPr>
          <a:xfrm>
            <a:off x="4499879" y="3100313"/>
            <a:ext cx="3218914" cy="2339703"/>
            <a:chOff x="6414588" y="1512616"/>
            <a:chExt cx="5273040" cy="38327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C6C4DAE-B6DB-60DB-E6B2-197FDCAB8799}"/>
                </a:ext>
              </a:extLst>
            </p:cNvPr>
            <p:cNvGrpSpPr/>
            <p:nvPr/>
          </p:nvGrpSpPr>
          <p:grpSpPr>
            <a:xfrm>
              <a:off x="6414588" y="1512616"/>
              <a:ext cx="5273040" cy="3832767"/>
              <a:chOff x="6414588" y="1512616"/>
              <a:chExt cx="5273040" cy="3832767"/>
            </a:xfrm>
            <a:scene3d>
              <a:camera prst="orthographicFront">
                <a:rot lat="2700000" lon="0" rev="0"/>
              </a:camera>
              <a:lightRig rig="threePt" dir="t"/>
            </a:scene3d>
          </p:grpSpPr>
          <p:pic>
            <p:nvPicPr>
              <p:cNvPr id="214" name="Picture 213" descr="A black and white drawing of a hexagon&#10;&#10;Description automatically generated">
                <a:extLst>
                  <a:ext uri="{FF2B5EF4-FFF2-40B4-BE49-F238E27FC236}">
                    <a16:creationId xmlns:a16="http://schemas.microsoft.com/office/drawing/2014/main" id="{5DA48D77-6912-ECEA-83C4-3CB3B56C9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2" t="15224" r="18514" b="7162"/>
              <a:stretch/>
            </p:blipFill>
            <p:spPr>
              <a:xfrm>
                <a:off x="6414588" y="1512616"/>
                <a:ext cx="5273040" cy="3832767"/>
              </a:xfrm>
              <a:prstGeom prst="rect">
                <a:avLst/>
              </a:prstGeom>
            </p:spPr>
          </p:pic>
          <p:sp>
            <p:nvSpPr>
              <p:cNvPr id="215" name="Arrow: Chevron 87">
                <a:extLst>
                  <a:ext uri="{FF2B5EF4-FFF2-40B4-BE49-F238E27FC236}">
                    <a16:creationId xmlns:a16="http://schemas.microsoft.com/office/drawing/2014/main" id="{43B4DAAF-5ECD-C6C4-153F-D73E785B026B}"/>
                  </a:ext>
                </a:extLst>
              </p:cNvPr>
              <p:cNvSpPr/>
              <p:nvPr/>
            </p:nvSpPr>
            <p:spPr>
              <a:xfrm rot="16200000">
                <a:off x="7350004" y="3140990"/>
                <a:ext cx="406697" cy="406144"/>
              </a:xfrm>
              <a:custGeom>
                <a:avLst/>
                <a:gdLst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250021 w 500041"/>
                  <a:gd name="connsiteY5" fmla="*/ 28154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39861 w 500041"/>
                  <a:gd name="connsiteY1" fmla="*/ 6096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68741 w 500041"/>
                  <a:gd name="connsiteY5" fmla="*/ 281549 h 563097"/>
                  <a:gd name="connsiteX6" fmla="*/ 0 w 500041"/>
                  <a:gd name="connsiteY6" fmla="*/ 0 h 5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041" h="563097">
                    <a:moveTo>
                      <a:pt x="0" y="0"/>
                    </a:moveTo>
                    <a:lnTo>
                      <a:pt x="229701" y="121920"/>
                    </a:lnTo>
                    <a:lnTo>
                      <a:pt x="500041" y="281549"/>
                    </a:lnTo>
                    <a:lnTo>
                      <a:pt x="209381" y="461497"/>
                    </a:lnTo>
                    <a:lnTo>
                      <a:pt x="0" y="563097"/>
                    </a:lnTo>
                    <a:lnTo>
                      <a:pt x="168741" y="281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2538474-E642-D891-1F47-C0B131491D4F}"/>
                </a:ext>
              </a:extLst>
            </p:cNvPr>
            <p:cNvGrpSpPr/>
            <p:nvPr/>
          </p:nvGrpSpPr>
          <p:grpSpPr>
            <a:xfrm>
              <a:off x="8381488" y="2713167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CB64FBB-E1F3-7608-EE5F-7B4C15ED4A8B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0296AB26-E11F-D7B2-7AC3-4657E0463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E77900F-3637-F505-9495-EB65646FA723}"/>
                </a:ext>
              </a:extLst>
            </p:cNvPr>
            <p:cNvGrpSpPr/>
            <p:nvPr/>
          </p:nvGrpSpPr>
          <p:grpSpPr>
            <a:xfrm>
              <a:off x="8976016" y="2180731"/>
              <a:ext cx="274320" cy="274320"/>
              <a:chOff x="3166509" y="292757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C7532DE-4862-CE80-DBBB-FDC867A91610}"/>
                  </a:ext>
                </a:extLst>
              </p:cNvPr>
              <p:cNvSpPr/>
              <p:nvPr/>
            </p:nvSpPr>
            <p:spPr>
              <a:xfrm>
                <a:off x="3166509" y="292757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8338EB09-82D1-35C0-7315-8BEF0B9D2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576" y="2980088"/>
                <a:ext cx="271863" cy="271863"/>
              </a:xfrm>
              <a:prstGeom prst="rect">
                <a:avLst/>
              </a:pr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F36862A-80FB-B878-F072-1D8F8629799E}"/>
                </a:ext>
              </a:extLst>
            </p:cNvPr>
            <p:cNvGrpSpPr/>
            <p:nvPr/>
          </p:nvGrpSpPr>
          <p:grpSpPr>
            <a:xfrm>
              <a:off x="11176253" y="3534934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8FFF8E53-8113-C6B9-6364-844705CE3F65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C30FCB18-5912-70A7-7BD4-DFBD54C6110D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74DE9AD-022E-7CAB-85D1-4B5C5B56AEBD}"/>
                </a:ext>
              </a:extLst>
            </p:cNvPr>
            <p:cNvGrpSpPr/>
            <p:nvPr/>
          </p:nvGrpSpPr>
          <p:grpSpPr>
            <a:xfrm>
              <a:off x="8863419" y="3566958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8150273-240E-B987-BF17-06C232A8B350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5D401BAD-762A-0F28-EF09-F3A4A5CFE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41D033-AF08-28C2-0649-FB60574B088E}"/>
                </a:ext>
              </a:extLst>
            </p:cNvPr>
            <p:cNvGrpSpPr/>
            <p:nvPr/>
          </p:nvGrpSpPr>
          <p:grpSpPr>
            <a:xfrm>
              <a:off x="6669993" y="3910823"/>
              <a:ext cx="274320" cy="274320"/>
              <a:chOff x="3172715" y="515122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22A1E83-A3F9-5BA3-E500-7264EF2CE870}"/>
                  </a:ext>
                </a:extLst>
              </p:cNvPr>
              <p:cNvSpPr/>
              <p:nvPr/>
            </p:nvSpPr>
            <p:spPr>
              <a:xfrm>
                <a:off x="3172715" y="515122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2F22D7C2-EBC0-9B08-42A6-315E2BF9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4545" y="5243468"/>
                <a:ext cx="228571" cy="177778"/>
              </a:xfrm>
              <a:prstGeom prst="rect">
                <a:avLst/>
              </a:prstGeom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D30B9C4-3A05-24A0-28EB-5B85CEC39E91}"/>
                </a:ext>
              </a:extLst>
            </p:cNvPr>
            <p:cNvGrpSpPr/>
            <p:nvPr/>
          </p:nvGrpSpPr>
          <p:grpSpPr>
            <a:xfrm>
              <a:off x="8008724" y="4399441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6C156F7-FB98-4A62-20A1-5488794D8ADC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C330B059-BF75-9F96-AB1E-E5E27DD49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4862D86-D7AC-2C03-8C71-1624A0AA3636}"/>
                </a:ext>
              </a:extLst>
            </p:cNvPr>
            <p:cNvGrpSpPr/>
            <p:nvPr/>
          </p:nvGrpSpPr>
          <p:grpSpPr>
            <a:xfrm>
              <a:off x="9141354" y="3529685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F232C5A-43F4-2977-9768-A6F5A375E863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6043E0D-D707-9424-782B-2EC846A7C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227163C-7D0E-EDC2-414C-97CBD7474FEB}"/>
                </a:ext>
              </a:extLst>
            </p:cNvPr>
            <p:cNvGrpSpPr/>
            <p:nvPr/>
          </p:nvGrpSpPr>
          <p:grpSpPr>
            <a:xfrm>
              <a:off x="6825871" y="2608591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F753781-4E3A-901C-4F98-C7B06F148D87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ADEBD04D-49C5-775D-EF10-244F10F0829B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0654DCE-7F6E-8E67-9B9C-044119216C97}"/>
                </a:ext>
              </a:extLst>
            </p:cNvPr>
            <p:cNvGrpSpPr/>
            <p:nvPr/>
          </p:nvGrpSpPr>
          <p:grpSpPr>
            <a:xfrm>
              <a:off x="8765367" y="4065687"/>
              <a:ext cx="192484" cy="451563"/>
              <a:chOff x="7417356" y="2448560"/>
              <a:chExt cx="192484" cy="451563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9B47B4-36ED-2A5C-5100-337C3D453A4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376BF7A-BE2D-38D0-D5CC-226BEAC90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2F9E21-6655-BE4B-508D-83C5DFA4E068}"/>
                </a:ext>
              </a:extLst>
            </p:cNvPr>
            <p:cNvSpPr txBox="1"/>
            <p:nvPr/>
          </p:nvSpPr>
          <p:spPr>
            <a:xfrm>
              <a:off x="8434512" y="3818044"/>
              <a:ext cx="7601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McDonald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495252F-F39C-D4CB-C994-009A4A18B7DF}"/>
                </a:ext>
              </a:extLst>
            </p:cNvPr>
            <p:cNvGrpSpPr/>
            <p:nvPr/>
          </p:nvGrpSpPr>
          <p:grpSpPr>
            <a:xfrm>
              <a:off x="10119452" y="3630405"/>
              <a:ext cx="192484" cy="451563"/>
              <a:chOff x="7417356" y="2448560"/>
              <a:chExt cx="192484" cy="451563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390CB3-666B-920F-23AD-ADE66D18612F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DDC5978-998E-78DD-699E-BD9982CE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1AB7-7862-267C-4418-E1910562E8D8}"/>
                </a:ext>
              </a:extLst>
            </p:cNvPr>
            <p:cNvSpPr txBox="1"/>
            <p:nvPr/>
          </p:nvSpPr>
          <p:spPr>
            <a:xfrm>
              <a:off x="9788597" y="3382762"/>
              <a:ext cx="752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Starbucks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014E8A-D9EF-D5D9-FE9E-6F5AA8380137}"/>
                </a:ext>
              </a:extLst>
            </p:cNvPr>
            <p:cNvGrpSpPr/>
            <p:nvPr/>
          </p:nvGrpSpPr>
          <p:grpSpPr>
            <a:xfrm>
              <a:off x="10221052" y="2028879"/>
              <a:ext cx="192484" cy="451563"/>
              <a:chOff x="7417356" y="2448560"/>
              <a:chExt cx="192484" cy="451563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A3D4C04-0A1A-B498-04E6-B17A7908D5E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0523EDF-907A-1B47-6279-8BD9407BC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630B1B9-C3FD-ADBC-6DA9-A59764DDEB02}"/>
                </a:ext>
              </a:extLst>
            </p:cNvPr>
            <p:cNvSpPr txBox="1"/>
            <p:nvPr/>
          </p:nvSpPr>
          <p:spPr>
            <a:xfrm>
              <a:off x="9927867" y="178123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FairPrice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201E49A-6B1A-B174-2223-EF8A530D2F1B}"/>
                </a:ext>
              </a:extLst>
            </p:cNvPr>
            <p:cNvGrpSpPr/>
            <p:nvPr/>
          </p:nvGrpSpPr>
          <p:grpSpPr>
            <a:xfrm>
              <a:off x="6778516" y="3093178"/>
              <a:ext cx="192484" cy="451563"/>
              <a:chOff x="7417356" y="2448560"/>
              <a:chExt cx="192484" cy="45156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5F5EE7C-51EB-0316-D4BE-D157702901CB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A6F9D79-E1A3-28A4-EC66-265B68847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A8E853-CBB7-F4AF-5A7D-F50ED2B74831}"/>
                </a:ext>
              </a:extLst>
            </p:cNvPr>
            <p:cNvSpPr txBox="1"/>
            <p:nvPr/>
          </p:nvSpPr>
          <p:spPr>
            <a:xfrm>
              <a:off x="6451700" y="2841188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Shack Shake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67E23C4-40AD-20BC-EB6A-C380C3AECD7B}"/>
                </a:ext>
              </a:extLst>
            </p:cNvPr>
            <p:cNvGrpSpPr/>
            <p:nvPr/>
          </p:nvGrpSpPr>
          <p:grpSpPr>
            <a:xfrm>
              <a:off x="7903700" y="2106249"/>
              <a:ext cx="192484" cy="451563"/>
              <a:chOff x="7417356" y="2448560"/>
              <a:chExt cx="192484" cy="45156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1097661-DAEA-5D1A-74B6-3CBBEBBE4179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40FB5E9-CA5F-199F-00FA-44FA8102F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047B0D3-4DC1-BE0D-8C71-0CBBA99CBE9B}"/>
                </a:ext>
              </a:extLst>
            </p:cNvPr>
            <p:cNvSpPr txBox="1"/>
            <p:nvPr/>
          </p:nvSpPr>
          <p:spPr>
            <a:xfrm>
              <a:off x="7706133" y="1749555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Popular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2C6635C-61C0-024D-3013-FBE42B0605F9}"/>
                </a:ext>
              </a:extLst>
            </p:cNvPr>
            <p:cNvGrpSpPr/>
            <p:nvPr/>
          </p:nvGrpSpPr>
          <p:grpSpPr>
            <a:xfrm>
              <a:off x="8290604" y="3087963"/>
              <a:ext cx="192484" cy="451563"/>
              <a:chOff x="7417356" y="2448560"/>
              <a:chExt cx="192484" cy="45156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E124BB9-8342-70C4-08C2-88D713022A8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97000E-16B5-2BC7-4688-C7CCB903E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919430D-A20E-6D3D-F64E-BD9C1DEE1B1C}"/>
                </a:ext>
              </a:extLst>
            </p:cNvPr>
            <p:cNvSpPr txBox="1"/>
            <p:nvPr/>
          </p:nvSpPr>
          <p:spPr>
            <a:xfrm>
              <a:off x="8504934" y="3043913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Waterfall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184207-A646-DFEB-285F-AC7A2DFAE1A3}"/>
                </a:ext>
              </a:extLst>
            </p:cNvPr>
            <p:cNvGrpSpPr/>
            <p:nvPr/>
          </p:nvGrpSpPr>
          <p:grpSpPr>
            <a:xfrm>
              <a:off x="7499190" y="3850480"/>
              <a:ext cx="192484" cy="451563"/>
              <a:chOff x="7417356" y="2448560"/>
              <a:chExt cx="192484" cy="451563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4ACFB136-C3C9-D34F-1871-0E690210C81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ED0A30-F0F6-6F66-5CA1-6F2B44D6A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B59A54-0768-7576-6AF0-308E1BF732A4}"/>
                </a:ext>
              </a:extLst>
            </p:cNvPr>
            <p:cNvSpPr txBox="1"/>
            <p:nvPr/>
          </p:nvSpPr>
          <p:spPr>
            <a:xfrm>
              <a:off x="7393350" y="354479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KFC</a:t>
              </a: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E7AAE-A75A-9C7A-88F2-B78471C1B764}"/>
              </a:ext>
            </a:extLst>
          </p:cNvPr>
          <p:cNvSpPr txBox="1"/>
          <p:nvPr/>
        </p:nvSpPr>
        <p:spPr>
          <a:xfrm>
            <a:off x="4454263" y="3250695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C22A2B-20E0-B996-EC42-6518486690E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1FF528-38A7-BEF7-142B-6D512EFADE51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7B7413D9-7C2D-AF90-B073-B4021584C4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D71F62-2C0B-7422-829C-27025EA3D7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17443D-E9CE-C130-8D52-046DF99330B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7D6BE7D-C744-2758-2D9A-67CDEC1EFE9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BE9664-40FC-3F1F-4BD5-69D6FF2051CD}"/>
              </a:ext>
            </a:extLst>
          </p:cNvPr>
          <p:cNvSpPr txBox="1"/>
          <p:nvPr/>
        </p:nvSpPr>
        <p:spPr>
          <a:xfrm>
            <a:off x="4436557" y="1163023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L2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4B91E5D-F052-8EF6-1CEF-4AF1082EF3C0}"/>
              </a:ext>
            </a:extLst>
          </p:cNvPr>
          <p:cNvSpPr/>
          <p:nvPr/>
        </p:nvSpPr>
        <p:spPr>
          <a:xfrm>
            <a:off x="7235934" y="1534893"/>
            <a:ext cx="469232" cy="469232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C967CA-95F7-A5C5-99B0-E8FA047F59A7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pic>
        <p:nvPicPr>
          <p:cNvPr id="39" name="Graphic 38" descr="Information outline">
            <a:extLst>
              <a:ext uri="{FF2B5EF4-FFF2-40B4-BE49-F238E27FC236}">
                <a16:creationId xmlns:a16="http://schemas.microsoft.com/office/drawing/2014/main" id="{0D8403C7-97BB-805B-A37A-759BE1C15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82859ED-2736-90E5-AB50-75A8E01E0772}"/>
              </a:ext>
            </a:extLst>
          </p:cNvPr>
          <p:cNvSpPr txBox="1"/>
          <p:nvPr/>
        </p:nvSpPr>
        <p:spPr>
          <a:xfrm>
            <a:off x="421320" y="2116752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Congrats! This is exactly how you do so!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379D9-25C7-FFCA-E56A-ED88E2BCAFC0}"/>
              </a:ext>
            </a:extLst>
          </p:cNvPr>
          <p:cNvSpPr txBox="1"/>
          <p:nvPr/>
        </p:nvSpPr>
        <p:spPr>
          <a:xfrm>
            <a:off x="-610628" y="2777024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Or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restart the tutorial.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94" name="Action Button: Return 93">
            <a:hlinkClick r:id="rId17" action="ppaction://hlinksldjump"/>
            <a:extLst>
              <a:ext uri="{FF2B5EF4-FFF2-40B4-BE49-F238E27FC236}">
                <a16:creationId xmlns:a16="http://schemas.microsoft.com/office/drawing/2014/main" id="{B0E4DBE5-8B49-9E9E-52AA-2E0A2E3C1A5B}"/>
              </a:ext>
            </a:extLst>
          </p:cNvPr>
          <p:cNvSpPr/>
          <p:nvPr/>
        </p:nvSpPr>
        <p:spPr>
          <a:xfrm>
            <a:off x="1532177" y="2743269"/>
            <a:ext cx="391255" cy="375285"/>
          </a:xfrm>
          <a:prstGeom prst="actionButtonReturn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51E411-BBF5-0AF1-FED7-B911740FE370}"/>
              </a:ext>
            </a:extLst>
          </p:cNvPr>
          <p:cNvSpPr txBox="1"/>
          <p:nvPr/>
        </p:nvSpPr>
        <p:spPr>
          <a:xfrm>
            <a:off x="419022" y="2445140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anywhere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continue,</a:t>
            </a:r>
          </a:p>
        </p:txBody>
      </p:sp>
    </p:spTree>
    <p:extLst>
      <p:ext uri="{BB962C8B-B14F-4D97-AF65-F5344CB8AC3E}">
        <p14:creationId xmlns:p14="http://schemas.microsoft.com/office/powerpoint/2010/main" val="3198046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3" grpId="1"/>
      <p:bldP spid="94" grpId="0" animBg="1"/>
      <p:bldP spid="94" grpId="1" animBg="1"/>
      <p:bldP spid="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EEE0A-8B7A-746D-3E41-318E8957E0A7}"/>
              </a:ext>
            </a:extLst>
          </p:cNvPr>
          <p:cNvSpPr txBox="1"/>
          <p:nvPr/>
        </p:nvSpPr>
        <p:spPr>
          <a:xfrm>
            <a:off x="528630" y="2233747"/>
            <a:ext cx="5709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Most, if not everything,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on the </a:t>
            </a:r>
            <a:r>
              <a:rPr lang="en-US" sz="1400" b="1" u="sng" dirty="0">
                <a:solidFill>
                  <a:srgbClr val="7030A0"/>
                </a:solidFill>
                <a:latin typeface="Helvetica Light" panose="020B0403020202020204" pitchFamily="34" charset="0"/>
              </a:rPr>
              <a:t>Type Overview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are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84064-2DE4-BF62-BDA2-141E0CB4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524" y="3105174"/>
            <a:ext cx="5404663" cy="308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40F1D-0D53-9A28-93EE-CCABA764BA4B}"/>
              </a:ext>
            </a:extLst>
          </p:cNvPr>
          <p:cNvSpPr txBox="1"/>
          <p:nvPr/>
        </p:nvSpPr>
        <p:spPr>
          <a:xfrm>
            <a:off x="2484220" y="6385652"/>
            <a:ext cx="317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Type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85765-9CB0-B629-B972-41A0EEBE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770" y="3114798"/>
            <a:ext cx="5372911" cy="307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744C3D-ADC1-D16B-5902-4D040843D703}"/>
              </a:ext>
            </a:extLst>
          </p:cNvPr>
          <p:cNvSpPr txBox="1"/>
          <p:nvPr/>
        </p:nvSpPr>
        <p:spPr>
          <a:xfrm>
            <a:off x="7732209" y="6420279"/>
            <a:ext cx="2841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Helvetica Light" panose="020B0403020202020204" pitchFamily="34" charset="0"/>
              </a:rPr>
              <a:t>Type Specific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421D4-6806-A311-54A7-2D6950D7CFFA}"/>
              </a:ext>
            </a:extLst>
          </p:cNvPr>
          <p:cNvSpPr txBox="1"/>
          <p:nvPr/>
        </p:nvSpPr>
        <p:spPr>
          <a:xfrm>
            <a:off x="6537802" y="2058746"/>
            <a:ext cx="523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On the other hand, most button in </a:t>
            </a:r>
            <a:r>
              <a:rPr lang="en-US" sz="1400" b="1" dirty="0">
                <a:solidFill>
                  <a:srgbClr val="00B0F0"/>
                </a:solidFill>
                <a:latin typeface="Helvetica Light" panose="020B0403020202020204" pitchFamily="34" charset="0"/>
              </a:rPr>
              <a:t>Type Specific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will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NOT be clickable,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except explicitly mentioned (pointed).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2" name="Graphic 11" descr="Information outline">
            <a:extLst>
              <a:ext uri="{FF2B5EF4-FFF2-40B4-BE49-F238E27FC236}">
                <a16:creationId xmlns:a16="http://schemas.microsoft.com/office/drawing/2014/main" id="{4F056ED5-73A5-AC7F-B12B-2AE5C250B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BB6D3-978F-7689-F08E-C2BB380DF8E6}"/>
              </a:ext>
            </a:extLst>
          </p:cNvPr>
          <p:cNvSpPr txBox="1"/>
          <p:nvPr/>
        </p:nvSpPr>
        <p:spPr>
          <a:xfrm>
            <a:off x="3782545" y="2606363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You can distinguish between them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checking the subtitle: 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A961C86-A9BB-B2FC-7722-9F6ACFF69055}"/>
              </a:ext>
            </a:extLst>
          </p:cNvPr>
          <p:cNvSpPr/>
          <p:nvPr/>
        </p:nvSpPr>
        <p:spPr>
          <a:xfrm>
            <a:off x="917037" y="3963853"/>
            <a:ext cx="564204" cy="89494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15C21B2-3098-F7CB-B5B2-938AB6BE8428}"/>
              </a:ext>
            </a:extLst>
          </p:cNvPr>
          <p:cNvSpPr/>
          <p:nvPr/>
        </p:nvSpPr>
        <p:spPr>
          <a:xfrm>
            <a:off x="6649745" y="3963853"/>
            <a:ext cx="564204" cy="89494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7EC72-A3AF-3976-3AAF-B41B41D8EBEE}"/>
              </a:ext>
            </a:extLst>
          </p:cNvPr>
          <p:cNvSpPr txBox="1"/>
          <p:nvPr/>
        </p:nvSpPr>
        <p:spPr>
          <a:xfrm>
            <a:off x="3325879" y="1772081"/>
            <a:ext cx="5081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There are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two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types of slides (</a:t>
            </a:r>
            <a:r>
              <a:rPr lang="en-US" sz="1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Type Overview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/ </a:t>
            </a:r>
            <a:r>
              <a:rPr lang="en-US" sz="1400" b="1" dirty="0">
                <a:solidFill>
                  <a:srgbClr val="00B0F0"/>
                </a:solidFill>
                <a:latin typeface="Helvetica Light" panose="020B0403020202020204" pitchFamily="34" charset="0"/>
              </a:rPr>
              <a:t>Type Specific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):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7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  <p:bldP spid="7" grpId="0"/>
      <p:bldP spid="11" grpId="0"/>
      <p:bldP spid="5" grpId="0"/>
      <p:bldP spid="8" grpId="0" animBg="1"/>
      <p:bldP spid="8" grpId="1" animBg="1"/>
      <p:bldP spid="9" grpId="0" animBg="1"/>
      <p:bldP spid="9" grpId="1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69142E-2299-78A1-F15F-DD425533BDC0}"/>
              </a:ext>
            </a:extLst>
          </p:cNvPr>
          <p:cNvGrpSpPr/>
          <p:nvPr/>
        </p:nvGrpSpPr>
        <p:grpSpPr>
          <a:xfrm>
            <a:off x="441829" y="2595617"/>
            <a:ext cx="2488733" cy="1757943"/>
            <a:chOff x="441829" y="2595617"/>
            <a:chExt cx="2488733" cy="175794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084064-2DE4-BF62-BDA2-141E0CB4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829" y="2595617"/>
              <a:ext cx="2488733" cy="14187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040F1D-0D53-9A28-93EE-CCABA764BA4B}"/>
                </a:ext>
              </a:extLst>
            </p:cNvPr>
            <p:cNvSpPr txBox="1"/>
            <p:nvPr/>
          </p:nvSpPr>
          <p:spPr>
            <a:xfrm>
              <a:off x="1062085" y="4045783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Helvetica Light" panose="020B0403020202020204" pitchFamily="34" charset="0"/>
                </a:rPr>
                <a:t>Type Overview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5ACEFC-DAFA-3EE8-B8C1-C382DE2A346E}"/>
              </a:ext>
            </a:extLst>
          </p:cNvPr>
          <p:cNvGrpSpPr/>
          <p:nvPr/>
        </p:nvGrpSpPr>
        <p:grpSpPr>
          <a:xfrm>
            <a:off x="3476478" y="2609324"/>
            <a:ext cx="2481865" cy="1729925"/>
            <a:chOff x="3476478" y="2609324"/>
            <a:chExt cx="2481865" cy="1729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F85765-9CB0-B629-B972-41A0EEBEE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6478" y="2609324"/>
              <a:ext cx="2481865" cy="14187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44C3D-ADC1-D16B-5902-4D040843D703}"/>
                </a:ext>
              </a:extLst>
            </p:cNvPr>
            <p:cNvSpPr txBox="1"/>
            <p:nvPr/>
          </p:nvSpPr>
          <p:spPr>
            <a:xfrm>
              <a:off x="3839703" y="4031472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F0"/>
                  </a:solidFill>
                  <a:latin typeface="Helvetica Light" panose="020B0403020202020204" pitchFamily="34" charset="0"/>
                </a:rPr>
                <a:t>Type Specific # 1</a:t>
              </a:r>
            </a:p>
          </p:txBody>
        </p:sp>
      </p:grpSp>
      <p:pic>
        <p:nvPicPr>
          <p:cNvPr id="15" name="Graphic 14" descr="Information outline">
            <a:extLst>
              <a:ext uri="{FF2B5EF4-FFF2-40B4-BE49-F238E27FC236}">
                <a16:creationId xmlns:a16="http://schemas.microsoft.com/office/drawing/2014/main" id="{872A2D19-9C3D-4691-E5F7-5DC65D510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D4909E7-4AEA-7EFC-0FDD-3D3CACC69C2A}"/>
              </a:ext>
            </a:extLst>
          </p:cNvPr>
          <p:cNvGrpSpPr/>
          <p:nvPr/>
        </p:nvGrpSpPr>
        <p:grpSpPr>
          <a:xfrm>
            <a:off x="-189477" y="5152775"/>
            <a:ext cx="2396259" cy="1698212"/>
            <a:chOff x="-189477" y="5152775"/>
            <a:chExt cx="2396259" cy="16982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A789D7-099A-CF48-222D-237E384E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9477" y="5152775"/>
              <a:ext cx="2396259" cy="13660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402EA4-AB58-F9EE-690C-2E5E498013EC}"/>
                </a:ext>
              </a:extLst>
            </p:cNvPr>
            <p:cNvSpPr txBox="1"/>
            <p:nvPr/>
          </p:nvSpPr>
          <p:spPr>
            <a:xfrm>
              <a:off x="392655" y="6540923"/>
              <a:ext cx="1411059" cy="310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Helvetica Light" panose="020B0403020202020204" pitchFamily="34" charset="0"/>
                </a:rPr>
                <a:t>Type Overview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702419-2FA1-24B1-A2D5-8EDD1147FB79}"/>
              </a:ext>
            </a:extLst>
          </p:cNvPr>
          <p:cNvGrpSpPr/>
          <p:nvPr/>
        </p:nvGrpSpPr>
        <p:grpSpPr>
          <a:xfrm>
            <a:off x="2565660" y="5172602"/>
            <a:ext cx="2321014" cy="1655459"/>
            <a:chOff x="2565660" y="5172602"/>
            <a:chExt cx="2321014" cy="16554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450FF8-4BED-C417-CBC5-8CAB10CD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660" y="5172602"/>
              <a:ext cx="2321014" cy="13268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09C49A-61DA-6BA3-E017-C6FCA0188737}"/>
                </a:ext>
              </a:extLst>
            </p:cNvPr>
            <p:cNvSpPr txBox="1"/>
            <p:nvPr/>
          </p:nvSpPr>
          <p:spPr>
            <a:xfrm>
              <a:off x="2878958" y="6520284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F0"/>
                  </a:solidFill>
                  <a:latin typeface="Helvetica Light" panose="020B0403020202020204" pitchFamily="34" charset="0"/>
                </a:rPr>
                <a:t>Type Specific #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7C8143-19D2-55B8-1CC7-C30DE897A91E}"/>
              </a:ext>
            </a:extLst>
          </p:cNvPr>
          <p:cNvSpPr txBox="1"/>
          <p:nvPr/>
        </p:nvSpPr>
        <p:spPr>
          <a:xfrm>
            <a:off x="3476477" y="2235131"/>
            <a:ext cx="644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Type 1: Go through the slides as if the pages are not clickable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A2F85A-AD76-258D-6903-C26D6BAC8B77}"/>
              </a:ext>
            </a:extLst>
          </p:cNvPr>
          <p:cNvGrpSpPr/>
          <p:nvPr/>
        </p:nvGrpSpPr>
        <p:grpSpPr>
          <a:xfrm>
            <a:off x="6521796" y="2605176"/>
            <a:ext cx="2481865" cy="1677977"/>
            <a:chOff x="6521796" y="2605176"/>
            <a:chExt cx="2481865" cy="16779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A7FDCF-DD3F-22A6-3C6F-C2F263B6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21796" y="2605176"/>
              <a:ext cx="2481865" cy="13996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070010-7199-AB05-5561-0B2763D97E55}"/>
                </a:ext>
              </a:extLst>
            </p:cNvPr>
            <p:cNvSpPr txBox="1"/>
            <p:nvPr/>
          </p:nvSpPr>
          <p:spPr>
            <a:xfrm>
              <a:off x="6885265" y="3975376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F0"/>
                  </a:solidFill>
                  <a:latin typeface="Helvetica Light" panose="020B0403020202020204" pitchFamily="34" charset="0"/>
                </a:rPr>
                <a:t>Type Specific #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AEF7E8-9304-E562-E4E9-08756BFE0929}"/>
              </a:ext>
            </a:extLst>
          </p:cNvPr>
          <p:cNvGrpSpPr/>
          <p:nvPr/>
        </p:nvGrpSpPr>
        <p:grpSpPr>
          <a:xfrm>
            <a:off x="9567113" y="2650575"/>
            <a:ext cx="2481865" cy="1671573"/>
            <a:chOff x="9567113" y="2650575"/>
            <a:chExt cx="2481865" cy="167157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A72460-10A7-40EE-4B1C-F017BC3D3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67113" y="2650575"/>
              <a:ext cx="2481865" cy="14158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2A7E28-C6AC-51C0-5B80-490C67C1D421}"/>
                </a:ext>
              </a:extLst>
            </p:cNvPr>
            <p:cNvSpPr txBox="1"/>
            <p:nvPr/>
          </p:nvSpPr>
          <p:spPr>
            <a:xfrm>
              <a:off x="9933045" y="4014371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F0"/>
                  </a:solidFill>
                  <a:latin typeface="Helvetica Light" panose="020B0403020202020204" pitchFamily="34" charset="0"/>
                </a:rPr>
                <a:t>Type Specific # 3</a:t>
              </a:r>
            </a:p>
          </p:txBody>
        </p:sp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09659B87-908A-AD2A-A66E-9BDEEBB5AAB4}"/>
              </a:ext>
            </a:extLst>
          </p:cNvPr>
          <p:cNvSpPr/>
          <p:nvPr/>
        </p:nvSpPr>
        <p:spPr>
          <a:xfrm rot="5400000">
            <a:off x="2836355" y="3130697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54E3E85-88B5-C551-F0A4-85EA8CCD8C03}"/>
              </a:ext>
            </a:extLst>
          </p:cNvPr>
          <p:cNvSpPr/>
          <p:nvPr/>
        </p:nvSpPr>
        <p:spPr>
          <a:xfrm rot="5400000">
            <a:off x="5740409" y="3065080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ECAF7EE-2944-86E9-1D3E-1798891A107B}"/>
              </a:ext>
            </a:extLst>
          </p:cNvPr>
          <p:cNvSpPr/>
          <p:nvPr/>
        </p:nvSpPr>
        <p:spPr>
          <a:xfrm rot="5400000">
            <a:off x="8754978" y="3130697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B8D091-6CD6-3441-7E25-1801FCA26A75}"/>
              </a:ext>
            </a:extLst>
          </p:cNvPr>
          <p:cNvGrpSpPr/>
          <p:nvPr/>
        </p:nvGrpSpPr>
        <p:grpSpPr>
          <a:xfrm>
            <a:off x="5048255" y="5709804"/>
            <a:ext cx="2313495" cy="1141183"/>
            <a:chOff x="5048255" y="5709804"/>
            <a:chExt cx="2313495" cy="11411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8F065E5-3C63-B4E3-3924-9C6A18A31119}"/>
                </a:ext>
              </a:extLst>
            </p:cNvPr>
            <p:cNvGrpSpPr/>
            <p:nvPr/>
          </p:nvGrpSpPr>
          <p:grpSpPr>
            <a:xfrm>
              <a:off x="5270322" y="5709804"/>
              <a:ext cx="1756384" cy="317266"/>
              <a:chOff x="9856224" y="6387560"/>
              <a:chExt cx="2219379" cy="400900"/>
            </a:xfrm>
          </p:grpSpPr>
          <p:sp>
            <p:nvSpPr>
              <p:cNvPr id="26" name="Action Button: Go to Beginning 25">
                <a:extLst>
                  <a:ext uri="{FF2B5EF4-FFF2-40B4-BE49-F238E27FC236}">
                    <a16:creationId xmlns:a16="http://schemas.microsoft.com/office/drawing/2014/main" id="{51F95900-7BF0-E668-E193-19465EB92EA1}"/>
                  </a:ext>
                </a:extLst>
              </p:cNvPr>
              <p:cNvSpPr/>
              <p:nvPr/>
            </p:nvSpPr>
            <p:spPr>
              <a:xfrm>
                <a:off x="10327425" y="6426160"/>
                <a:ext cx="344233" cy="344233"/>
              </a:xfrm>
              <a:prstGeom prst="actionButtonBeginning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Action Button: Go Home 26">
                <a:extLst>
                  <a:ext uri="{FF2B5EF4-FFF2-40B4-BE49-F238E27FC236}">
                    <a16:creationId xmlns:a16="http://schemas.microsoft.com/office/drawing/2014/main" id="{C82C95A8-45A9-C3DF-78E0-0C5DD373FAFA}"/>
                  </a:ext>
                </a:extLst>
              </p:cNvPr>
              <p:cNvSpPr/>
              <p:nvPr/>
            </p:nvSpPr>
            <p:spPr>
              <a:xfrm>
                <a:off x="10773639" y="6387560"/>
                <a:ext cx="391255" cy="391255"/>
              </a:xfrm>
              <a:prstGeom prst="actionButtonHome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Action Button: Go Back or Previous 27">
                <a:extLst>
                  <a:ext uri="{FF2B5EF4-FFF2-40B4-BE49-F238E27FC236}">
                    <a16:creationId xmlns:a16="http://schemas.microsoft.com/office/drawing/2014/main" id="{17FDD5F7-F9B6-469D-54EA-154669A1D689}"/>
                  </a:ext>
                </a:extLst>
              </p:cNvPr>
              <p:cNvSpPr/>
              <p:nvPr/>
            </p:nvSpPr>
            <p:spPr>
              <a:xfrm>
                <a:off x="9856224" y="6413175"/>
                <a:ext cx="369332" cy="369332"/>
              </a:xfrm>
              <a:prstGeom prst="actionButtonBackPrevious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Action Button: Go Forward or Next 28">
                <a:extLst>
                  <a:ext uri="{FF2B5EF4-FFF2-40B4-BE49-F238E27FC236}">
                    <a16:creationId xmlns:a16="http://schemas.microsoft.com/office/drawing/2014/main" id="{1BFFC728-9027-F1AD-53E7-7B6EE756F0FC}"/>
                  </a:ext>
                </a:extLst>
              </p:cNvPr>
              <p:cNvSpPr/>
              <p:nvPr/>
            </p:nvSpPr>
            <p:spPr>
              <a:xfrm>
                <a:off x="11707762" y="6414666"/>
                <a:ext cx="367841" cy="367841"/>
              </a:xfrm>
              <a:prstGeom prst="actionButtonForwardNex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Action Button: Return 29">
                <a:extLst>
                  <a:ext uri="{FF2B5EF4-FFF2-40B4-BE49-F238E27FC236}">
                    <a16:creationId xmlns:a16="http://schemas.microsoft.com/office/drawing/2014/main" id="{84811594-664D-406F-C60D-4BAE611F0326}"/>
                  </a:ext>
                </a:extLst>
              </p:cNvPr>
              <p:cNvSpPr/>
              <p:nvPr/>
            </p:nvSpPr>
            <p:spPr>
              <a:xfrm>
                <a:off x="11240700" y="6413175"/>
                <a:ext cx="391255" cy="375285"/>
              </a:xfrm>
              <a:prstGeom prst="actionButtonReturn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82C418-E60A-6E52-D098-B4E1ED8DD0AC}"/>
                </a:ext>
              </a:extLst>
            </p:cNvPr>
            <p:cNvSpPr txBox="1"/>
            <p:nvPr/>
          </p:nvSpPr>
          <p:spPr>
            <a:xfrm>
              <a:off x="5048255" y="6327767"/>
              <a:ext cx="2313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Press            to go back to </a:t>
              </a:r>
              <a:r>
                <a:rPr lang="en-US" sz="1400" b="1" dirty="0">
                  <a:solidFill>
                    <a:srgbClr val="7030A0"/>
                  </a:solidFill>
                  <a:latin typeface="Helvetica Light" panose="020B0403020202020204" pitchFamily="34" charset="0"/>
                </a:rPr>
                <a:t>Type Overview </a:t>
              </a:r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Slide</a:t>
              </a:r>
            </a:p>
          </p:txBody>
        </p:sp>
        <p:sp>
          <p:nvSpPr>
            <p:cNvPr id="32" name="Action Button: Go to Beginning 31">
              <a:extLst>
                <a:ext uri="{FF2B5EF4-FFF2-40B4-BE49-F238E27FC236}">
                  <a16:creationId xmlns:a16="http://schemas.microsoft.com/office/drawing/2014/main" id="{B506B677-733A-7F83-680D-384EB9056768}"/>
                </a:ext>
              </a:extLst>
            </p:cNvPr>
            <p:cNvSpPr/>
            <p:nvPr/>
          </p:nvSpPr>
          <p:spPr>
            <a:xfrm>
              <a:off x="5787685" y="6273539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Arrow: Up 4">
            <a:extLst>
              <a:ext uri="{FF2B5EF4-FFF2-40B4-BE49-F238E27FC236}">
                <a16:creationId xmlns:a16="http://schemas.microsoft.com/office/drawing/2014/main" id="{E09C74E6-CEC6-B0D5-F869-9B69495131B7}"/>
              </a:ext>
            </a:extLst>
          </p:cNvPr>
          <p:cNvSpPr/>
          <p:nvPr/>
        </p:nvSpPr>
        <p:spPr>
          <a:xfrm rot="5400000">
            <a:off x="2001988" y="5603627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3DDAC20-A8E8-F413-6CC6-3157F16F03E4}"/>
              </a:ext>
            </a:extLst>
          </p:cNvPr>
          <p:cNvSpPr/>
          <p:nvPr/>
        </p:nvSpPr>
        <p:spPr>
          <a:xfrm rot="5400000">
            <a:off x="4672803" y="5603627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753D2E-6B53-47C8-A302-31599E5CCC2B}"/>
              </a:ext>
            </a:extLst>
          </p:cNvPr>
          <p:cNvGrpSpPr/>
          <p:nvPr/>
        </p:nvGrpSpPr>
        <p:grpSpPr>
          <a:xfrm>
            <a:off x="7511990" y="5112409"/>
            <a:ext cx="2396259" cy="1705225"/>
            <a:chOff x="7511990" y="5112409"/>
            <a:chExt cx="2396259" cy="17052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078793C-2F79-02D1-9E35-B83CDB84D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1990" y="5112409"/>
              <a:ext cx="2396259" cy="136607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D2B11B-D231-7F30-2F8B-087E483A356E}"/>
                </a:ext>
              </a:extLst>
            </p:cNvPr>
            <p:cNvSpPr txBox="1"/>
            <p:nvPr/>
          </p:nvSpPr>
          <p:spPr>
            <a:xfrm>
              <a:off x="7798253" y="6509857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Helvetica Light" panose="020B0403020202020204" pitchFamily="34" charset="0"/>
                </a:rPr>
                <a:t>Type Overview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7AA6C6-BBB1-8555-8A4F-2832562010C4}"/>
              </a:ext>
            </a:extLst>
          </p:cNvPr>
          <p:cNvGrpSpPr/>
          <p:nvPr/>
        </p:nvGrpSpPr>
        <p:grpSpPr>
          <a:xfrm>
            <a:off x="10127815" y="5152774"/>
            <a:ext cx="2321014" cy="1675287"/>
            <a:chOff x="10127815" y="5152774"/>
            <a:chExt cx="2321014" cy="16752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C6F18DC-4146-7015-7CE7-975AC3518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27815" y="5152774"/>
              <a:ext cx="2321014" cy="130895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C29641-0F40-695D-5CBD-DC405EEE4164}"/>
                </a:ext>
              </a:extLst>
            </p:cNvPr>
            <p:cNvSpPr txBox="1"/>
            <p:nvPr/>
          </p:nvSpPr>
          <p:spPr>
            <a:xfrm>
              <a:off x="10303295" y="6520284"/>
              <a:ext cx="175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F0"/>
                  </a:solidFill>
                  <a:latin typeface="Helvetica Light" panose="020B0403020202020204" pitchFamily="34" charset="0"/>
                </a:rPr>
                <a:t>Type Specific # 2</a:t>
              </a:r>
            </a:p>
          </p:txBody>
        </p:sp>
      </p:grpSp>
      <p:sp>
        <p:nvSpPr>
          <p:cNvPr id="37" name="Arrow: Up 36">
            <a:extLst>
              <a:ext uri="{FF2B5EF4-FFF2-40B4-BE49-F238E27FC236}">
                <a16:creationId xmlns:a16="http://schemas.microsoft.com/office/drawing/2014/main" id="{B4E6AC2A-1FC3-B718-67F8-B244CF32061A}"/>
              </a:ext>
            </a:extLst>
          </p:cNvPr>
          <p:cNvSpPr/>
          <p:nvPr/>
        </p:nvSpPr>
        <p:spPr>
          <a:xfrm rot="5400000">
            <a:off x="9564488" y="5583800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F4383152-B3E3-7DF1-225B-99ACBD3C3475}"/>
              </a:ext>
            </a:extLst>
          </p:cNvPr>
          <p:cNvSpPr/>
          <p:nvPr/>
        </p:nvSpPr>
        <p:spPr>
          <a:xfrm rot="5400000">
            <a:off x="7196877" y="5681071"/>
            <a:ext cx="564204" cy="5040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54D404-1936-50E0-8F34-39946874A2BE}"/>
              </a:ext>
            </a:extLst>
          </p:cNvPr>
          <p:cNvSpPr txBox="1"/>
          <p:nvPr/>
        </p:nvSpPr>
        <p:spPr>
          <a:xfrm>
            <a:off x="421319" y="1984975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There is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two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ways to go through the slides:</a:t>
            </a:r>
            <a:endParaRPr lang="en-US" sz="1400" b="1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CC463-DF5B-FDED-E74F-45BE676D2BB4}"/>
              </a:ext>
            </a:extLst>
          </p:cNvPr>
          <p:cNvSpPr txBox="1"/>
          <p:nvPr/>
        </p:nvSpPr>
        <p:spPr>
          <a:xfrm>
            <a:off x="3319829" y="4632854"/>
            <a:ext cx="582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Type 2:Go through the slides by returning to </a:t>
            </a:r>
            <a:r>
              <a:rPr lang="en-US" sz="1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type overview</a:t>
            </a:r>
          </a:p>
        </p:txBody>
      </p:sp>
    </p:spTree>
    <p:extLst>
      <p:ext uri="{BB962C8B-B14F-4D97-AF65-F5344CB8AC3E}">
        <p14:creationId xmlns:p14="http://schemas.microsoft.com/office/powerpoint/2010/main" val="168309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  <p:bldP spid="24" grpId="0" animBg="1"/>
      <p:bldP spid="5" grpId="0" animBg="1"/>
      <p:bldP spid="8" grpId="0" animBg="1"/>
      <p:bldP spid="37" grpId="0" animBg="1"/>
      <p:bldP spid="38" grpId="0" animBg="1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3378634" y="2848983"/>
            <a:ext cx="543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Without further ado, let’s get started!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97634-94A0-5D9D-473A-B9DA373C8185}"/>
              </a:ext>
            </a:extLst>
          </p:cNvPr>
          <p:cNvSpPr txBox="1"/>
          <p:nvPr/>
        </p:nvSpPr>
        <p:spPr>
          <a:xfrm>
            <a:off x="3480775" y="3270195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anywhere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start.</a:t>
            </a:r>
            <a:endParaRPr lang="en-US" sz="1400" b="1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98B46-E180-469B-F22C-5B8CD1C057FA}"/>
              </a:ext>
            </a:extLst>
          </p:cNvPr>
          <p:cNvSpPr txBox="1"/>
          <p:nvPr/>
        </p:nvSpPr>
        <p:spPr>
          <a:xfrm>
            <a:off x="3480775" y="6446928"/>
            <a:ext cx="523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Or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restart the tutorial.</a:t>
            </a:r>
            <a:endParaRPr lang="en-US" sz="1400" b="1" dirty="0">
              <a:solidFill>
                <a:schemeClr val="accent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7" name="Action Button: Return 16">
            <a:hlinkClick r:id="rId3" action="ppaction://hlinksldjump"/>
            <a:extLst>
              <a:ext uri="{FF2B5EF4-FFF2-40B4-BE49-F238E27FC236}">
                <a16:creationId xmlns:a16="http://schemas.microsoft.com/office/drawing/2014/main" id="{5F112BDD-350C-40B6-CEF4-AD92FC65A047}"/>
              </a:ext>
            </a:extLst>
          </p:cNvPr>
          <p:cNvSpPr/>
          <p:nvPr/>
        </p:nvSpPr>
        <p:spPr>
          <a:xfrm>
            <a:off x="5604067" y="6413173"/>
            <a:ext cx="391255" cy="375285"/>
          </a:xfrm>
          <a:prstGeom prst="actionButtonReturn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319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5" grpId="1"/>
      <p:bldP spid="16" grpId="0"/>
      <p:bldP spid="16" grpId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24">
            <a:extLst>
              <a:ext uri="{FF2B5EF4-FFF2-40B4-BE49-F238E27FC236}">
                <a16:creationId xmlns:a16="http://schemas.microsoft.com/office/drawing/2014/main" id="{1540DFB4-867C-E2BB-EE93-8ED16E27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B3EE946D-DE12-F86D-EA28-F023E416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9" y="366803"/>
            <a:ext cx="7015496" cy="1190445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en-GB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Flowchart: Extract 52">
            <a:hlinkClick r:id="rId2" action="ppaction://hlinksldjump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FC91D7A-23A2-BA9D-29AC-7B8B13E5AE65}"/>
              </a:ext>
            </a:extLst>
          </p:cNvPr>
          <p:cNvSpPr/>
          <p:nvPr/>
        </p:nvSpPr>
        <p:spPr>
          <a:xfrm rot="5400000">
            <a:off x="11662787" y="4073204"/>
            <a:ext cx="291176" cy="39480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hlinkClick r:id="rId3" action="ppaction://hlinksldjump"/>
            <a:extLst>
              <a:ext uri="{FF2B5EF4-FFF2-40B4-BE49-F238E27FC236}">
                <a16:creationId xmlns:a16="http://schemas.microsoft.com/office/drawing/2014/main" id="{BD7C143F-4ED7-33DF-CF6A-87F5462513CE}"/>
              </a:ext>
            </a:extLst>
          </p:cNvPr>
          <p:cNvSpPr txBox="1"/>
          <p:nvPr/>
        </p:nvSpPr>
        <p:spPr>
          <a:xfrm>
            <a:off x="626969" y="6096180"/>
            <a:ext cx="1498535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Main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TextBox 57">
            <a:hlinkClick r:id="rId4" action="ppaction://hlinksldjump"/>
            <a:extLst>
              <a:ext uri="{FF2B5EF4-FFF2-40B4-BE49-F238E27FC236}">
                <a16:creationId xmlns:a16="http://schemas.microsoft.com/office/drawing/2014/main" id="{65A21871-82AF-5BC1-2604-F3F8FF9CA807}"/>
              </a:ext>
            </a:extLst>
          </p:cNvPr>
          <p:cNvSpPr txBox="1"/>
          <p:nvPr/>
        </p:nvSpPr>
        <p:spPr>
          <a:xfrm>
            <a:off x="3532567" y="6092883"/>
            <a:ext cx="17406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Drawer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>
            <a:hlinkClick r:id="rId5" action="ppaction://hlinksldjump"/>
            <a:extLst>
              <a:ext uri="{FF2B5EF4-FFF2-40B4-BE49-F238E27FC236}">
                <a16:creationId xmlns:a16="http://schemas.microsoft.com/office/drawing/2014/main" id="{079B4CB9-A294-9101-57D9-9F939875D070}"/>
              </a:ext>
            </a:extLst>
          </p:cNvPr>
          <p:cNvSpPr txBox="1"/>
          <p:nvPr/>
        </p:nvSpPr>
        <p:spPr>
          <a:xfrm>
            <a:off x="6217579" y="6089660"/>
            <a:ext cx="257192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Multi-level Map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Picture 63">
            <a:hlinkClick r:id="rId5" action="ppaction://hlinksldjump"/>
            <a:extLst>
              <a:ext uri="{FF2B5EF4-FFF2-40B4-BE49-F238E27FC236}">
                <a16:creationId xmlns:a16="http://schemas.microsoft.com/office/drawing/2014/main" id="{78C0D59C-7968-8164-BF64-F5EC96568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094" y="2448331"/>
            <a:ext cx="1982683" cy="3637951"/>
          </a:xfrm>
          <a:prstGeom prst="rect">
            <a:avLst/>
          </a:prstGeom>
        </p:spPr>
      </p:pic>
      <p:pic>
        <p:nvPicPr>
          <p:cNvPr id="67" name="Picture 66">
            <a:hlinkClick r:id="rId3" action="ppaction://hlinksldjump"/>
            <a:extLst>
              <a:ext uri="{FF2B5EF4-FFF2-40B4-BE49-F238E27FC236}">
                <a16:creationId xmlns:a16="http://schemas.microsoft.com/office/drawing/2014/main" id="{E197E1A4-6AA4-68D8-845B-6AD89EC09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40" y="2448330"/>
            <a:ext cx="1991778" cy="3637951"/>
          </a:xfrm>
          <a:prstGeom prst="rect">
            <a:avLst/>
          </a:prstGeom>
        </p:spPr>
      </p:pic>
      <p:pic>
        <p:nvPicPr>
          <p:cNvPr id="69" name="Picture 68">
            <a:hlinkClick r:id="rId4" action="ppaction://hlinksldjump"/>
            <a:extLst>
              <a:ext uri="{FF2B5EF4-FFF2-40B4-BE49-F238E27FC236}">
                <a16:creationId xmlns:a16="http://schemas.microsoft.com/office/drawing/2014/main" id="{B3D79228-BD6B-FAEA-F056-3BCA267B1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14" y="2468132"/>
            <a:ext cx="1982683" cy="3624751"/>
          </a:xfrm>
          <a:prstGeom prst="rect">
            <a:avLst/>
          </a:prstGeom>
        </p:spPr>
      </p:pic>
      <p:pic>
        <p:nvPicPr>
          <p:cNvPr id="71" name="Picture 70">
            <a:hlinkClick r:id="rId9" action="ppaction://hlinksldjump"/>
            <a:extLst>
              <a:ext uri="{FF2B5EF4-FFF2-40B4-BE49-F238E27FC236}">
                <a16:creationId xmlns:a16="http://schemas.microsoft.com/office/drawing/2014/main" id="{7506AD9B-30A8-E253-16F1-F912EF7E6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473" y="2445836"/>
            <a:ext cx="1982683" cy="36379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D57D0BA-84C5-F1C2-D6A3-E55C83F96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3852" y="2451585"/>
            <a:ext cx="1982683" cy="363143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D1B146A-BAAA-F2F7-7775-3702A4533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1231" y="2478755"/>
            <a:ext cx="1982683" cy="361670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E8F7B90-73BC-B3DA-A8CF-7C55831CA7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77496" y="2468131"/>
            <a:ext cx="1964910" cy="3637951"/>
          </a:xfrm>
          <a:prstGeom prst="rect">
            <a:avLst/>
          </a:prstGeom>
        </p:spPr>
      </p:pic>
      <p:sp>
        <p:nvSpPr>
          <p:cNvPr id="95" name="TextBox 94">
            <a:hlinkClick r:id="rId9" action="ppaction://hlinksldjump"/>
            <a:extLst>
              <a:ext uri="{FF2B5EF4-FFF2-40B4-BE49-F238E27FC236}">
                <a16:creationId xmlns:a16="http://schemas.microsoft.com/office/drawing/2014/main" id="{6943C512-D87A-5B7E-B75D-A638EC7EBE80}"/>
              </a:ext>
            </a:extLst>
          </p:cNvPr>
          <p:cNvSpPr txBox="1"/>
          <p:nvPr/>
        </p:nvSpPr>
        <p:spPr>
          <a:xfrm>
            <a:off x="9173158" y="6073238"/>
            <a:ext cx="257192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Details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255FD52-8B0C-CBFD-BEF4-45756E128076}"/>
              </a:ext>
            </a:extLst>
          </p:cNvPr>
          <p:cNvGrpSpPr/>
          <p:nvPr/>
        </p:nvGrpSpPr>
        <p:grpSpPr>
          <a:xfrm>
            <a:off x="10980141" y="663575"/>
            <a:ext cx="622300" cy="596900"/>
            <a:chOff x="10980141" y="663575"/>
            <a:chExt cx="622300" cy="596900"/>
          </a:xfrm>
        </p:grpSpPr>
        <p:sp>
          <p:nvSpPr>
            <p:cNvPr id="98" name="Action Button: Return 9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AFF2B98-00B7-FFB1-FF05-D9F778D447E3}"/>
                </a:ext>
              </a:extLst>
            </p:cNvPr>
            <p:cNvSpPr/>
            <p:nvPr/>
          </p:nvSpPr>
          <p:spPr>
            <a:xfrm>
              <a:off x="10980141" y="663575"/>
              <a:ext cx="622300" cy="596900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AE418FF-23B0-B6D8-BDC6-F60F67C7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205914" y="901059"/>
              <a:ext cx="91448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180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42">
            <a:extLst>
              <a:ext uri="{FF2B5EF4-FFF2-40B4-BE49-F238E27FC236}">
                <a16:creationId xmlns:a16="http://schemas.microsoft.com/office/drawing/2014/main" id="{1540DFB4-867C-E2BB-EE93-8ED16E27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D8BC914-4962-7A51-0475-8DA29E515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9" y="366803"/>
            <a:ext cx="7015496" cy="1190445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en-GB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8D88C-5F73-1BB0-B3D0-E65B6585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711" y="2448331"/>
            <a:ext cx="1982683" cy="3637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7AE6C-C2AE-B8AF-66FF-9DCCB7C5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30565" y="2448330"/>
            <a:ext cx="1991778" cy="3637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38D59-A1C4-E932-33A8-6A4A22EA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84091" y="2468132"/>
            <a:ext cx="1982683" cy="3624751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BB3BD979-D014-0456-D72F-D7741436B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68" y="2450627"/>
            <a:ext cx="1982683" cy="3630864"/>
          </a:xfrm>
          <a:prstGeom prst="rect">
            <a:avLst/>
          </a:prstGeom>
        </p:spPr>
      </p:pic>
      <p:pic>
        <p:nvPicPr>
          <p:cNvPr id="20" name="Picture 19">
            <a:hlinkClick r:id="rId7" action="ppaction://hlinksldjump"/>
            <a:extLst>
              <a:ext uri="{FF2B5EF4-FFF2-40B4-BE49-F238E27FC236}">
                <a16:creationId xmlns:a16="http://schemas.microsoft.com/office/drawing/2014/main" id="{8C41C8F4-0170-A6C5-D9A4-F91E5F234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047" y="2451585"/>
            <a:ext cx="1982683" cy="3631439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84009D43-E379-DC02-5BE9-1D4099B19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5426" y="2478755"/>
            <a:ext cx="1982683" cy="3616705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33C14486-9CF5-BA54-A26D-1274300EE5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691" y="2468131"/>
            <a:ext cx="1964910" cy="3637951"/>
          </a:xfrm>
          <a:prstGeom prst="rect">
            <a:avLst/>
          </a:prstGeom>
        </p:spPr>
      </p:pic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B32CF1D3-86D8-7EF6-A392-EB8798A54F8B}"/>
              </a:ext>
            </a:extLst>
          </p:cNvPr>
          <p:cNvSpPr txBox="1"/>
          <p:nvPr/>
        </p:nvSpPr>
        <p:spPr>
          <a:xfrm>
            <a:off x="3905821" y="6082944"/>
            <a:ext cx="17406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Search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hlinkClick r:id="rId9" action="ppaction://hlinksldjump"/>
            <a:extLst>
              <a:ext uri="{FF2B5EF4-FFF2-40B4-BE49-F238E27FC236}">
                <a16:creationId xmlns:a16="http://schemas.microsoft.com/office/drawing/2014/main" id="{F0FB787E-8C6C-6DB0-C20C-3023EFBC01A7}"/>
              </a:ext>
            </a:extLst>
          </p:cNvPr>
          <p:cNvSpPr txBox="1"/>
          <p:nvPr/>
        </p:nvSpPr>
        <p:spPr>
          <a:xfrm>
            <a:off x="6855969" y="6081491"/>
            <a:ext cx="187454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Direction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A3206B85-8BD2-DBF7-8F61-2EA7ED777F5D}"/>
              </a:ext>
            </a:extLst>
          </p:cNvPr>
          <p:cNvSpPr txBox="1"/>
          <p:nvPr/>
        </p:nvSpPr>
        <p:spPr>
          <a:xfrm>
            <a:off x="9532780" y="6073238"/>
            <a:ext cx="257192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Navigation Screen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1FDAF9-1812-814F-A54C-574D710C0F35}"/>
              </a:ext>
            </a:extLst>
          </p:cNvPr>
          <p:cNvGrpSpPr/>
          <p:nvPr/>
        </p:nvGrpSpPr>
        <p:grpSpPr>
          <a:xfrm>
            <a:off x="857309" y="6096180"/>
            <a:ext cx="2029493" cy="625703"/>
            <a:chOff x="857309" y="6096180"/>
            <a:chExt cx="2029493" cy="625703"/>
          </a:xfrm>
        </p:grpSpPr>
        <p:sp>
          <p:nvSpPr>
            <p:cNvPr id="27" name="TextBox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7AA54B30-E124-41FC-A044-8DC537AC82C4}"/>
                </a:ext>
              </a:extLst>
            </p:cNvPr>
            <p:cNvSpPr txBox="1"/>
            <p:nvPr/>
          </p:nvSpPr>
          <p:spPr>
            <a:xfrm>
              <a:off x="857309" y="6096180"/>
              <a:ext cx="1740609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Details Screen</a:t>
              </a:r>
              <a:endParaRPr lang="en-GB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C4FCF4-AF09-8EBB-F125-4443BA94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 flipV="1">
              <a:off x="2611378" y="6317927"/>
              <a:ext cx="275424" cy="40395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65F344-DE09-E822-2B87-35D31DF14C25}"/>
              </a:ext>
            </a:extLst>
          </p:cNvPr>
          <p:cNvGrpSpPr/>
          <p:nvPr/>
        </p:nvGrpSpPr>
        <p:grpSpPr>
          <a:xfrm>
            <a:off x="147934" y="4121716"/>
            <a:ext cx="394801" cy="291176"/>
            <a:chOff x="147934" y="4121716"/>
            <a:chExt cx="394801" cy="291176"/>
          </a:xfrm>
        </p:grpSpPr>
        <p:sp>
          <p:nvSpPr>
            <p:cNvPr id="8" name="Flowchart: Extract 7">
              <a:hlinkClick r:id="rId14" action="ppaction://hlinksldjump"/>
              <a:hlinkHover r:id="" action="ppaction://hlinkshowjump?jump=previousslide"/>
              <a:extLst>
                <a:ext uri="{FF2B5EF4-FFF2-40B4-BE49-F238E27FC236}">
                  <a16:creationId xmlns:a16="http://schemas.microsoft.com/office/drawing/2014/main" id="{2F8A7154-FCBC-0FBD-68AA-CF7BAE1BBC85}"/>
                </a:ext>
              </a:extLst>
            </p:cNvPr>
            <p:cNvSpPr/>
            <p:nvPr/>
          </p:nvSpPr>
          <p:spPr>
            <a:xfrm rot="16200000">
              <a:off x="199747" y="4069903"/>
              <a:ext cx="291176" cy="394801"/>
            </a:xfrm>
            <a:prstGeom prst="flowChartExtra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6F5721-8B50-FDF6-B5A0-C63817008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0652" y="4200490"/>
              <a:ext cx="106689" cy="16003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A5D88D-48C8-216C-D587-2C0FA9ABF898}"/>
              </a:ext>
            </a:extLst>
          </p:cNvPr>
          <p:cNvGrpSpPr/>
          <p:nvPr/>
        </p:nvGrpSpPr>
        <p:grpSpPr>
          <a:xfrm>
            <a:off x="10980141" y="663575"/>
            <a:ext cx="622300" cy="596900"/>
            <a:chOff x="10980141" y="663575"/>
            <a:chExt cx="622300" cy="596900"/>
          </a:xfrm>
        </p:grpSpPr>
        <p:sp>
          <p:nvSpPr>
            <p:cNvPr id="44" name="Action Button: Return 4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1A0F927-47B8-7F87-C65C-69989E5C3048}"/>
                </a:ext>
              </a:extLst>
            </p:cNvPr>
            <p:cNvSpPr/>
            <p:nvPr/>
          </p:nvSpPr>
          <p:spPr>
            <a:xfrm>
              <a:off x="10980141" y="663575"/>
              <a:ext cx="622300" cy="596900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DD33583-9724-F7DB-7963-2ECB29C2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05914" y="901059"/>
              <a:ext cx="91448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767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8BC75C-1C5B-DDF5-7BBF-2B04FB7C13B5}"/>
              </a:ext>
            </a:extLst>
          </p:cNvPr>
          <p:cNvGrpSpPr/>
          <p:nvPr/>
        </p:nvGrpSpPr>
        <p:grpSpPr>
          <a:xfrm>
            <a:off x="2603018" y="668562"/>
            <a:ext cx="1930720" cy="338554"/>
            <a:chOff x="2616623" y="455231"/>
            <a:chExt cx="193072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A33CC4-A037-B3A3-C445-D53BA00F33E3}"/>
                </a:ext>
              </a:extLst>
            </p:cNvPr>
            <p:cNvSpPr txBox="1"/>
            <p:nvPr/>
          </p:nvSpPr>
          <p:spPr>
            <a:xfrm>
              <a:off x="2616623" y="455231"/>
              <a:ext cx="1447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Drawer button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A99C66-D6B1-1166-065E-A492FD2E03E2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0579BE-E484-0520-3591-11AC601FD699}"/>
              </a:ext>
            </a:extLst>
          </p:cNvPr>
          <p:cNvGrpSpPr/>
          <p:nvPr/>
        </p:nvGrpSpPr>
        <p:grpSpPr>
          <a:xfrm>
            <a:off x="2857463" y="5475260"/>
            <a:ext cx="1796971" cy="428477"/>
            <a:chOff x="2717137" y="4032495"/>
            <a:chExt cx="1796971" cy="4284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F7188D-6F4E-B6BB-3D69-C1619B3E2D66}"/>
                </a:ext>
              </a:extLst>
            </p:cNvPr>
            <p:cNvSpPr txBox="1"/>
            <p:nvPr/>
          </p:nvSpPr>
          <p:spPr>
            <a:xfrm>
              <a:off x="2717137" y="4032495"/>
              <a:ext cx="1311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Bar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46A1B8-3430-1182-DD74-856F6669F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7789" y="4216359"/>
              <a:ext cx="596319" cy="24461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A7D6D0-0C24-69CB-7C89-F332DFB782C5}"/>
              </a:ext>
            </a:extLst>
          </p:cNvPr>
          <p:cNvGrpSpPr/>
          <p:nvPr/>
        </p:nvGrpSpPr>
        <p:grpSpPr>
          <a:xfrm>
            <a:off x="2988983" y="4113894"/>
            <a:ext cx="1579999" cy="338554"/>
            <a:chOff x="2894384" y="4032495"/>
            <a:chExt cx="1579999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59C0CC-8F40-218B-3996-D3D429070B0C}"/>
                </a:ext>
              </a:extLst>
            </p:cNvPr>
            <p:cNvSpPr txBox="1"/>
            <p:nvPr/>
          </p:nvSpPr>
          <p:spPr>
            <a:xfrm>
              <a:off x="2894384" y="4032495"/>
              <a:ext cx="1049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Map Area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50934C2-48A9-B641-C15C-79ABB3E7B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789" y="4145255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to start introduction animation (2s)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4FE8BE-AF5D-48E2-90FB-30CD8F8DC788}"/>
              </a:ext>
            </a:extLst>
          </p:cNvPr>
          <p:cNvGrpSpPr/>
          <p:nvPr/>
        </p:nvGrpSpPr>
        <p:grpSpPr>
          <a:xfrm>
            <a:off x="7721689" y="1219644"/>
            <a:ext cx="2021792" cy="338554"/>
            <a:chOff x="7832989" y="479104"/>
            <a:chExt cx="2021792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3707B7-5ADD-3342-65C9-E6664E79977B}"/>
                </a:ext>
              </a:extLst>
            </p:cNvPr>
            <p:cNvSpPr txBox="1"/>
            <p:nvPr/>
          </p:nvSpPr>
          <p:spPr>
            <a:xfrm>
              <a:off x="8527210" y="479104"/>
              <a:ext cx="1327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Level Button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88E3258-56D2-DD8D-9487-E150802A4D93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630FA0-AD7D-A0D7-35E0-7F86A4D8BEE5}"/>
              </a:ext>
            </a:extLst>
          </p:cNvPr>
          <p:cNvGrpSpPr/>
          <p:nvPr/>
        </p:nvGrpSpPr>
        <p:grpSpPr>
          <a:xfrm>
            <a:off x="7765774" y="4431730"/>
            <a:ext cx="3653942" cy="338554"/>
            <a:chOff x="7832989" y="479104"/>
            <a:chExt cx="3653942" cy="3385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50BBC9-40A4-EEC0-8F5C-A58BC6C54E56}"/>
                </a:ext>
              </a:extLst>
            </p:cNvPr>
            <p:cNvSpPr txBox="1"/>
            <p:nvPr/>
          </p:nvSpPr>
          <p:spPr>
            <a:xfrm>
              <a:off x="8527210" y="479104"/>
              <a:ext cx="2959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Locate User 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E5DF05-D91B-FBD9-180A-6ABE56F42388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282282-52C7-A241-851C-3B6018129AB8}"/>
              </a:ext>
            </a:extLst>
          </p:cNvPr>
          <p:cNvGrpSpPr/>
          <p:nvPr/>
        </p:nvGrpSpPr>
        <p:grpSpPr>
          <a:xfrm>
            <a:off x="3223127" y="1106903"/>
            <a:ext cx="2626639" cy="338554"/>
            <a:chOff x="3206683" y="456929"/>
            <a:chExt cx="2626639" cy="33855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15B842-092D-1BBD-ADE9-F32E931FBBFA}"/>
                </a:ext>
              </a:extLst>
            </p:cNvPr>
            <p:cNvSpPr txBox="1"/>
            <p:nvPr/>
          </p:nvSpPr>
          <p:spPr>
            <a:xfrm>
              <a:off x="3206683" y="456929"/>
              <a:ext cx="805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Marker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FFDC0F4-92BD-AB39-B358-82884F4E0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55893" y="637002"/>
              <a:ext cx="1877429" cy="4275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BE88D8-8405-A565-7D52-4C34EF1ED16B}"/>
              </a:ext>
            </a:extLst>
          </p:cNvPr>
          <p:cNvGrpSpPr/>
          <p:nvPr/>
        </p:nvGrpSpPr>
        <p:grpSpPr>
          <a:xfrm>
            <a:off x="10773639" y="6387560"/>
            <a:ext cx="1301964" cy="400900"/>
            <a:chOff x="10773639" y="6387560"/>
            <a:chExt cx="1301964" cy="400900"/>
          </a:xfrm>
        </p:grpSpPr>
        <p:sp>
          <p:nvSpPr>
            <p:cNvPr id="54" name="Action Button: Go Home 53">
              <a:hlinkClick r:id="rId18" action="ppaction://hlinksldjump"/>
              <a:extLst>
                <a:ext uri="{FF2B5EF4-FFF2-40B4-BE49-F238E27FC236}">
                  <a16:creationId xmlns:a16="http://schemas.microsoft.com/office/drawing/2014/main" id="{A666903D-0385-3392-00E9-C6F96E6F79F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ction Button: Go Forward or Next 55">
              <a:hlinkClick r:id="rId19" action="ppaction://hlinksldjump"/>
              <a:extLst>
                <a:ext uri="{FF2B5EF4-FFF2-40B4-BE49-F238E27FC236}">
                  <a16:creationId xmlns:a16="http://schemas.microsoft.com/office/drawing/2014/main" id="{B99DADF6-5710-4500-C51E-7FD3E32FEC1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ction Button: Return 5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D70275C-74FE-21BC-0E20-6E5A192174B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601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D4FC-D7E9-122A-B38D-238C78D9E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1323"/>
            <a:ext cx="9144000" cy="564197"/>
          </a:xfrm>
        </p:spPr>
        <p:txBody>
          <a:bodyPr>
            <a:normAutofit fontScale="90000"/>
          </a:bodyPr>
          <a:lstStyle/>
          <a:p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8B7B2-12F6-0AC1-CB67-05CC60150200}"/>
              </a:ext>
            </a:extLst>
          </p:cNvPr>
          <p:cNvSpPr txBox="1">
            <a:spLocks/>
          </p:cNvSpPr>
          <p:nvPr/>
        </p:nvSpPr>
        <p:spPr>
          <a:xfrm>
            <a:off x="4351052" y="2119901"/>
            <a:ext cx="4226815" cy="826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3000">
                <a:latin typeface="Helvetica" panose="020B0604020202020204" pitchFamily="34" charset="0"/>
                <a:cs typeface="Helvetica" panose="020B0604020202020204" pitchFamily="34" charset="0"/>
              </a:rPr>
              <a:t>Go Through Tutorial?</a:t>
            </a:r>
          </a:p>
        </p:txBody>
      </p:sp>
      <p:sp>
        <p:nvSpPr>
          <p:cNvPr id="5" name="Flowchart: Terminator 4">
            <a:hlinkClick r:id="rId2" action="ppaction://hlinksldjump"/>
            <a:extLst>
              <a:ext uri="{FF2B5EF4-FFF2-40B4-BE49-F238E27FC236}">
                <a16:creationId xmlns:a16="http://schemas.microsoft.com/office/drawing/2014/main" id="{DAFC1DA8-2526-D6FB-4EE1-0CDD9DA76930}"/>
              </a:ext>
            </a:extLst>
          </p:cNvPr>
          <p:cNvSpPr/>
          <p:nvPr/>
        </p:nvSpPr>
        <p:spPr>
          <a:xfrm>
            <a:off x="5236519" y="3087547"/>
            <a:ext cx="1932972" cy="682906"/>
          </a:xfrm>
          <a:prstGeom prst="flowChartTerminator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500">
                <a:latin typeface="Helvetica" panose="020B0604020202020204" pitchFamily="34" charset="0"/>
                <a:cs typeface="Helvetica" panose="020B0604020202020204" pitchFamily="34" charset="0"/>
              </a:rPr>
              <a:t>Yes</a:t>
            </a:r>
          </a:p>
        </p:txBody>
      </p:sp>
      <p:sp>
        <p:nvSpPr>
          <p:cNvPr id="6" name="Flowchart: Terminator 5">
            <a:hlinkClick r:id="rId3" action="ppaction://hlinksldjump"/>
            <a:extLst>
              <a:ext uri="{FF2B5EF4-FFF2-40B4-BE49-F238E27FC236}">
                <a16:creationId xmlns:a16="http://schemas.microsoft.com/office/drawing/2014/main" id="{1186E66D-C749-DDFA-1D98-84BD3C1E4A5C}"/>
              </a:ext>
            </a:extLst>
          </p:cNvPr>
          <p:cNvSpPr/>
          <p:nvPr/>
        </p:nvSpPr>
        <p:spPr>
          <a:xfrm>
            <a:off x="5236519" y="4080975"/>
            <a:ext cx="1932972" cy="682906"/>
          </a:xfrm>
          <a:prstGeom prst="flowChartTerminator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500">
                <a:latin typeface="Helvetica" panose="020B0604020202020204" pitchFamily="34" charset="0"/>
                <a:cs typeface="Helvetica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2351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97DE2E-8412-5E04-B58A-4B9940A39454}"/>
              </a:ext>
            </a:extLst>
          </p:cNvPr>
          <p:cNvGrpSpPr/>
          <p:nvPr/>
        </p:nvGrpSpPr>
        <p:grpSpPr>
          <a:xfrm>
            <a:off x="10773639" y="6387560"/>
            <a:ext cx="1301964" cy="400900"/>
            <a:chOff x="10773639" y="6387560"/>
            <a:chExt cx="1301964" cy="400900"/>
          </a:xfrm>
        </p:grpSpPr>
        <p:sp>
          <p:nvSpPr>
            <p:cNvPr id="33" name="Action Button: Go Home 32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D4AF71-2FE4-2992-6D64-61B9EF6328A9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ction Button: Go Forward or Next 35">
              <a:hlinkClick r:id="rId19" action="ppaction://hlinksldjump"/>
              <a:extLst>
                <a:ext uri="{FF2B5EF4-FFF2-40B4-BE49-F238E27FC236}">
                  <a16:creationId xmlns:a16="http://schemas.microsoft.com/office/drawing/2014/main" id="{59A07169-A80F-E0A8-6834-21056688F20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ction Button: Return 3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5BF856FB-B9F1-6210-E511-854D2E11CE5C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2942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8BC75C-1C5B-DDF5-7BBF-2B04FB7C13B5}"/>
              </a:ext>
            </a:extLst>
          </p:cNvPr>
          <p:cNvGrpSpPr/>
          <p:nvPr/>
        </p:nvGrpSpPr>
        <p:grpSpPr>
          <a:xfrm>
            <a:off x="2603018" y="668562"/>
            <a:ext cx="1930720" cy="338554"/>
            <a:chOff x="2616623" y="455231"/>
            <a:chExt cx="193072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A33CC4-A037-B3A3-C445-D53BA00F33E3}"/>
                </a:ext>
              </a:extLst>
            </p:cNvPr>
            <p:cNvSpPr txBox="1"/>
            <p:nvPr/>
          </p:nvSpPr>
          <p:spPr>
            <a:xfrm>
              <a:off x="2616623" y="455231"/>
              <a:ext cx="1447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Drawer button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A99C66-D6B1-1166-065E-A492FD2E03E2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0579BE-E484-0520-3591-11AC601FD699}"/>
              </a:ext>
            </a:extLst>
          </p:cNvPr>
          <p:cNvGrpSpPr/>
          <p:nvPr/>
        </p:nvGrpSpPr>
        <p:grpSpPr>
          <a:xfrm>
            <a:off x="2857463" y="5475260"/>
            <a:ext cx="1796971" cy="428477"/>
            <a:chOff x="2717137" y="4032495"/>
            <a:chExt cx="1796971" cy="4284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F7188D-6F4E-B6BB-3D69-C1619B3E2D66}"/>
                </a:ext>
              </a:extLst>
            </p:cNvPr>
            <p:cNvSpPr txBox="1"/>
            <p:nvPr/>
          </p:nvSpPr>
          <p:spPr>
            <a:xfrm>
              <a:off x="2717137" y="4032495"/>
              <a:ext cx="1311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Bar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46A1B8-3430-1182-DD74-856F6669F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7789" y="4216359"/>
              <a:ext cx="596319" cy="24461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A7D6D0-0C24-69CB-7C89-F332DFB782C5}"/>
              </a:ext>
            </a:extLst>
          </p:cNvPr>
          <p:cNvGrpSpPr/>
          <p:nvPr/>
        </p:nvGrpSpPr>
        <p:grpSpPr>
          <a:xfrm>
            <a:off x="2988983" y="4113894"/>
            <a:ext cx="1579999" cy="338554"/>
            <a:chOff x="2894384" y="4032495"/>
            <a:chExt cx="1579999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59C0CC-8F40-218B-3996-D3D429070B0C}"/>
                </a:ext>
              </a:extLst>
            </p:cNvPr>
            <p:cNvSpPr txBox="1"/>
            <p:nvPr/>
          </p:nvSpPr>
          <p:spPr>
            <a:xfrm>
              <a:off x="2894384" y="4032495"/>
              <a:ext cx="1049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Map Area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50934C2-48A9-B641-C15C-79ABB3E7B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789" y="4145255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to start introduction animation (2s)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4FE8BE-AF5D-48E2-90FB-30CD8F8DC788}"/>
              </a:ext>
            </a:extLst>
          </p:cNvPr>
          <p:cNvGrpSpPr/>
          <p:nvPr/>
        </p:nvGrpSpPr>
        <p:grpSpPr>
          <a:xfrm>
            <a:off x="7721689" y="1219644"/>
            <a:ext cx="2021792" cy="338554"/>
            <a:chOff x="7832989" y="479104"/>
            <a:chExt cx="2021792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3707B7-5ADD-3342-65C9-E6664E79977B}"/>
                </a:ext>
              </a:extLst>
            </p:cNvPr>
            <p:cNvSpPr txBox="1"/>
            <p:nvPr/>
          </p:nvSpPr>
          <p:spPr>
            <a:xfrm>
              <a:off x="8527210" y="479104"/>
              <a:ext cx="1327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Level Button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88E3258-56D2-DD8D-9487-E150802A4D93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630FA0-AD7D-A0D7-35E0-7F86A4D8BEE5}"/>
              </a:ext>
            </a:extLst>
          </p:cNvPr>
          <p:cNvGrpSpPr/>
          <p:nvPr/>
        </p:nvGrpSpPr>
        <p:grpSpPr>
          <a:xfrm>
            <a:off x="7765774" y="4431730"/>
            <a:ext cx="3653942" cy="338554"/>
            <a:chOff x="7832989" y="479104"/>
            <a:chExt cx="3653942" cy="3385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50BBC9-40A4-EEC0-8F5C-A58BC6C54E56}"/>
                </a:ext>
              </a:extLst>
            </p:cNvPr>
            <p:cNvSpPr txBox="1"/>
            <p:nvPr/>
          </p:nvSpPr>
          <p:spPr>
            <a:xfrm>
              <a:off x="8527210" y="479104"/>
              <a:ext cx="2959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Locate User 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E5DF05-D91B-FBD9-180A-6ABE56F42388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F0A4FAD-AD3F-54F4-413B-3FCB52B3672F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else to follow the tutorial flow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282282-52C7-A241-851C-3B6018129AB8}"/>
              </a:ext>
            </a:extLst>
          </p:cNvPr>
          <p:cNvGrpSpPr/>
          <p:nvPr/>
        </p:nvGrpSpPr>
        <p:grpSpPr>
          <a:xfrm>
            <a:off x="3223127" y="1106903"/>
            <a:ext cx="2626639" cy="338554"/>
            <a:chOff x="3206683" y="456929"/>
            <a:chExt cx="2626639" cy="33855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15B842-092D-1BBD-ADE9-F32E931FBBFA}"/>
                </a:ext>
              </a:extLst>
            </p:cNvPr>
            <p:cNvSpPr txBox="1"/>
            <p:nvPr/>
          </p:nvSpPr>
          <p:spPr>
            <a:xfrm>
              <a:off x="3206683" y="456929"/>
              <a:ext cx="805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Marker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FFDC0F4-92BD-AB39-B358-82884F4E0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55893" y="637002"/>
              <a:ext cx="1877429" cy="4275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BE88D8-8405-A565-7D52-4C34EF1ED16B}"/>
              </a:ext>
            </a:extLst>
          </p:cNvPr>
          <p:cNvGrpSpPr/>
          <p:nvPr/>
        </p:nvGrpSpPr>
        <p:grpSpPr>
          <a:xfrm>
            <a:off x="10773639" y="6387560"/>
            <a:ext cx="1301964" cy="400900"/>
            <a:chOff x="10773639" y="6387560"/>
            <a:chExt cx="1301964" cy="400900"/>
          </a:xfrm>
        </p:grpSpPr>
        <p:sp>
          <p:nvSpPr>
            <p:cNvPr id="54" name="Action Button: Go Home 53">
              <a:hlinkClick r:id="rId18" action="ppaction://hlinksldjump"/>
              <a:extLst>
                <a:ext uri="{FF2B5EF4-FFF2-40B4-BE49-F238E27FC236}">
                  <a16:creationId xmlns:a16="http://schemas.microsoft.com/office/drawing/2014/main" id="{A666903D-0385-3392-00E9-C6F96E6F79F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ction Button: Go Forward or Next 55">
              <a:hlinkClick r:id="rId19" action="ppaction://hlinksldjump"/>
              <a:extLst>
                <a:ext uri="{FF2B5EF4-FFF2-40B4-BE49-F238E27FC236}">
                  <a16:creationId xmlns:a16="http://schemas.microsoft.com/office/drawing/2014/main" id="{B99DADF6-5710-4500-C51E-7FD3E32FEC1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ction Button: Return 5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D70275C-74FE-21BC-0E20-6E5A192174B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866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0" grpId="0"/>
      <p:bldP spid="5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450080" y="2075717"/>
            <a:ext cx="3744587" cy="282478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9832"/>
            <a:ext cx="4267644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Map 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74CF7-F575-F5F8-178D-234A8F8D7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284" y="9832"/>
            <a:ext cx="4109975" cy="6584359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19C1A5-3779-930B-6433-37B7D1985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F55E33C-1E97-4B07-2ED1-F24AADB2E7C9}"/>
              </a:ext>
            </a:extLst>
          </p:cNvPr>
          <p:cNvGrpSpPr/>
          <p:nvPr/>
        </p:nvGrpSpPr>
        <p:grpSpPr>
          <a:xfrm>
            <a:off x="760084" y="2679603"/>
            <a:ext cx="1820790" cy="592988"/>
            <a:chOff x="519230" y="2699352"/>
            <a:chExt cx="1820790" cy="5929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C45BFA-AB88-8902-B977-C37EACB3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E7958D-3BDC-0DF8-B9E5-19831C362F38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44C09-2167-55AE-BE6F-F7B4D3620BC9}"/>
              </a:ext>
            </a:extLst>
          </p:cNvPr>
          <p:cNvGrpSpPr/>
          <p:nvPr/>
        </p:nvGrpSpPr>
        <p:grpSpPr>
          <a:xfrm>
            <a:off x="747140" y="3381557"/>
            <a:ext cx="1943051" cy="592988"/>
            <a:chOff x="539985" y="3473774"/>
            <a:chExt cx="1943051" cy="5929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E185247-8EDD-717F-3C59-DF14FFA1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CAA74E-2D3B-566A-EC7C-4B223A234A2F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679B87-1811-1A60-92B2-AB11073C254B}"/>
              </a:ext>
            </a:extLst>
          </p:cNvPr>
          <p:cNvGrpSpPr/>
          <p:nvPr/>
        </p:nvGrpSpPr>
        <p:grpSpPr>
          <a:xfrm>
            <a:off x="757748" y="4085255"/>
            <a:ext cx="1608216" cy="592988"/>
            <a:chOff x="539985" y="3473774"/>
            <a:chExt cx="1608216" cy="5929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7AAC297-62C2-3238-D1AF-014C575D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EAC4E6-23E9-9EBA-5B62-3987F70D8548}"/>
                </a:ext>
              </a:extLst>
            </p:cNvPr>
            <p:cNvSpPr txBox="1"/>
            <p:nvPr/>
          </p:nvSpPr>
          <p:spPr>
            <a:xfrm>
              <a:off x="1260201" y="3613464"/>
              <a:ext cx="888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Pinch In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34" name="Picture 33" descr="A black background with blue text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9EF6A6DC-D420-B8D0-4AA0-BF7C870681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1" y="4796164"/>
            <a:ext cx="1798337" cy="592980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90D4B997-E97A-D6C9-0510-2BAF8F5CA0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3502E5F-22C7-E9ED-AB47-FEF86654574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16" name="Rounded Rectangle 26">
              <a:extLst>
                <a:ext uri="{FF2B5EF4-FFF2-40B4-BE49-F238E27FC236}">
                  <a16:creationId xmlns:a16="http://schemas.microsoft.com/office/drawing/2014/main" id="{13F28214-0AF8-AEA0-C444-74607F46FCAD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B9CC968-118C-844E-A448-BA16EB8C0EA6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18" name="Rounded Rectangle 26">
              <a:extLst>
                <a:ext uri="{FF2B5EF4-FFF2-40B4-BE49-F238E27FC236}">
                  <a16:creationId xmlns:a16="http://schemas.microsoft.com/office/drawing/2014/main" id="{820ABE9B-55E7-9078-5B0B-146F23696713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BB0ACB8-FC78-88B8-6444-F8403718A212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386642-5B5B-DE0B-AD16-8642B5B78F70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2" name="Action Button: Go to Beginning 11">
              <a:extLst>
                <a:ext uri="{FF2B5EF4-FFF2-40B4-BE49-F238E27FC236}">
                  <a16:creationId xmlns:a16="http://schemas.microsoft.com/office/drawing/2014/main" id="{A074ADC1-A51E-A590-C14D-031AABE27C8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Action Button: Go Home 14">
              <a:extLst>
                <a:ext uri="{FF2B5EF4-FFF2-40B4-BE49-F238E27FC236}">
                  <a16:creationId xmlns:a16="http://schemas.microsoft.com/office/drawing/2014/main" id="{092F0E23-F237-FDE0-97DB-03DD9A972DBB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ction Button: Go Back or Previous 29">
              <a:extLst>
                <a:ext uri="{FF2B5EF4-FFF2-40B4-BE49-F238E27FC236}">
                  <a16:creationId xmlns:a16="http://schemas.microsoft.com/office/drawing/2014/main" id="{65D47EFC-B932-8F3A-4323-7B5AC4015EA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ction Button: Go Forward or Next 34">
              <a:extLst>
                <a:ext uri="{FF2B5EF4-FFF2-40B4-BE49-F238E27FC236}">
                  <a16:creationId xmlns:a16="http://schemas.microsoft.com/office/drawing/2014/main" id="{6BB89EAE-0758-1D17-C89F-AB10FDB8BF7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ction Button: Return 35">
              <a:extLst>
                <a:ext uri="{FF2B5EF4-FFF2-40B4-BE49-F238E27FC236}">
                  <a16:creationId xmlns:a16="http://schemas.microsoft.com/office/drawing/2014/main" id="{BF91221B-B100-7EEC-1A18-3662C09D38A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A39289D-18A8-C2EF-057C-0667BD3E84B5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</p:spTree>
    <p:extLst>
      <p:ext uri="{BB962C8B-B14F-4D97-AF65-F5344CB8AC3E}">
        <p14:creationId xmlns:p14="http://schemas.microsoft.com/office/powerpoint/2010/main" val="1772761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450080" y="922707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648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Map 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760084" y="2679603"/>
            <a:ext cx="1820790" cy="592988"/>
            <a:chOff x="519230" y="2699352"/>
            <a:chExt cx="1820790" cy="5929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747140" y="3381557"/>
            <a:ext cx="1943051" cy="592988"/>
            <a:chOff x="539985" y="3473774"/>
            <a:chExt cx="1943051" cy="59298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1B1B7A0-525B-7148-FAE1-4997C9B2833F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1AE51F2-5E89-5B7A-97AE-704DA9A4A8A1}"/>
              </a:ext>
            </a:extLst>
          </p:cNvPr>
          <p:cNvGrpSpPr/>
          <p:nvPr/>
        </p:nvGrpSpPr>
        <p:grpSpPr>
          <a:xfrm>
            <a:off x="757748" y="4085255"/>
            <a:ext cx="1608216" cy="592988"/>
            <a:chOff x="539985" y="3473774"/>
            <a:chExt cx="1608216" cy="59298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D672668-BFC7-6449-9B8A-C748E16F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02203C-3710-97DD-6B14-1C4F741D7B83}"/>
                </a:ext>
              </a:extLst>
            </p:cNvPr>
            <p:cNvSpPr txBox="1"/>
            <p:nvPr/>
          </p:nvSpPr>
          <p:spPr>
            <a:xfrm>
              <a:off x="1260201" y="3613464"/>
              <a:ext cx="888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Pinch In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137" name="Picture 136" descr="A black background with blue text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883B1299-E4BE-E30A-5AC5-24460D6466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1" y="4796164"/>
            <a:ext cx="1798337" cy="59298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72DC8FBF-54C7-9C3D-5ED8-6EE5AF7B43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E843CA-197A-F4D2-8FEA-30C8D42E09D7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1" name="Action Button: Go to Beginning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89F67FC7-F983-80A5-3B58-E751CBB747E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Action Button: Go Hom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8258EC5E-97D8-1A23-BF8A-F853B12829AD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ction Button: Go Back or Previous 34">
              <a:hlinkClick r:id="rId19" action="ppaction://hlinksldjump"/>
              <a:extLst>
                <a:ext uri="{FF2B5EF4-FFF2-40B4-BE49-F238E27FC236}">
                  <a16:creationId xmlns:a16="http://schemas.microsoft.com/office/drawing/2014/main" id="{9576F4A5-05C0-B5C3-835D-056C7B3516C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ction Button: Go Forward or Next 3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43DF897-83A6-E545-DCC2-07F6DCCD726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ction Button: Return 3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780D161-29EE-5C9E-07CF-36A2E7D3149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15771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15964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7786 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6">
            <a:extLst>
              <a:ext uri="{FF2B5EF4-FFF2-40B4-BE49-F238E27FC236}">
                <a16:creationId xmlns:a16="http://schemas.microsoft.com/office/drawing/2014/main" id="{1552AD63-9DC3-AB7C-2114-E4F6E644C77C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547BB8B7-81C4-90BA-669E-010239E6BD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FF2826-3A16-89BE-BDA6-39771B6EA6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895AF3-D0B9-AE42-6BAB-A39012FF38F8}"/>
              </a:ext>
            </a:extLst>
          </p:cNvPr>
          <p:cNvSpPr txBox="1"/>
          <p:nvPr/>
        </p:nvSpPr>
        <p:spPr>
          <a:xfrm>
            <a:off x="447469" y="2041217"/>
            <a:ext cx="31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Let’s say we are scrolling the map.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Locate User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2F7121-68F2-D04A-CFE7-8E597966F79F}"/>
              </a:ext>
            </a:extLst>
          </p:cNvPr>
          <p:cNvSpPr txBox="1"/>
          <p:nvPr/>
        </p:nvSpPr>
        <p:spPr>
          <a:xfrm>
            <a:off x="445909" y="2038722"/>
            <a:ext cx="310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Oh no! We have lost the user.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B27210-DADE-B698-61F3-332DF60348C5}"/>
              </a:ext>
            </a:extLst>
          </p:cNvPr>
          <p:cNvGrpSpPr/>
          <p:nvPr/>
        </p:nvGrpSpPr>
        <p:grpSpPr>
          <a:xfrm>
            <a:off x="1421697" y="2562956"/>
            <a:ext cx="469232" cy="469232"/>
            <a:chOff x="7248381" y="4630528"/>
            <a:chExt cx="469232" cy="4692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18F7EA-F4CC-F65C-4368-B67A610DCF50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34636C-BF0F-91C1-74B0-73E98A73B38C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27E21F-B2C5-E1FD-8A8E-D70D66DF82B0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0180A1E3-4EA6-B366-BFD0-F0AB41D39992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FE459A-ECF0-3835-E99E-4DF2094BF9F0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3BFC3A4-6B19-C8F0-00F9-1DB605D3FE3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73776A-02DF-DD81-5128-A70A2B028381}"/>
              </a:ext>
            </a:extLst>
          </p:cNvPr>
          <p:cNvSpPr txBox="1"/>
          <p:nvPr/>
        </p:nvSpPr>
        <p:spPr>
          <a:xfrm>
            <a:off x="427700" y="2628532"/>
            <a:ext cx="3062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Let’s click           to relocate the user. </a:t>
            </a:r>
            <a:endParaRPr lang="en-GB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FA3A48-3019-DB87-2FC1-CCC64A9AC9CE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48EFBA-9B6B-2283-5A70-25B7A0FD108C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76D1654-4E52-4526-C44A-25CA167F3E0B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D986DB3-2E91-B01E-EBDA-662947D30E40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0C65F8-ECE9-944A-4DFD-BD583FAC9F04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Oval 10">
            <a:hlinkClick r:id="rId13" action="ppaction://hlinksldjump"/>
            <a:extLst>
              <a:ext uri="{FF2B5EF4-FFF2-40B4-BE49-F238E27FC236}">
                <a16:creationId xmlns:a16="http://schemas.microsoft.com/office/drawing/2014/main" id="{593D2FC6-FBA0-D8AE-26D6-5B1008E723CC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D5C0A2-820C-6EA4-E216-C349CB45E8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2142" y="-13171"/>
            <a:ext cx="4293769" cy="687880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9BBD171-24B7-52D6-13E1-100586F40FA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1" name="Action Button: Go to Beginning 5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BDFDBB9-18DB-64EA-C6DA-BB50DF6EE52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Action Button: Go Home 51">
              <a:hlinkClick r:id="rId15" action="ppaction://hlinksldjump"/>
              <a:extLst>
                <a:ext uri="{FF2B5EF4-FFF2-40B4-BE49-F238E27FC236}">
                  <a16:creationId xmlns:a16="http://schemas.microsoft.com/office/drawing/2014/main" id="{B6D04A41-1E54-7E06-C1CF-B2D597CC23CB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ction Button: Go Back or Previous 52">
              <a:hlinkClick r:id="rId16" action="ppaction://hlinksldjump"/>
              <a:extLst>
                <a:ext uri="{FF2B5EF4-FFF2-40B4-BE49-F238E27FC236}">
                  <a16:creationId xmlns:a16="http://schemas.microsoft.com/office/drawing/2014/main" id="{703560E1-C55C-32EF-7076-BCA0BAC2C8C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Action Button: Go Forward or Next 53">
              <a:hlinkClick r:id="rId17" action="ppaction://hlinksldjump"/>
              <a:extLst>
                <a:ext uri="{FF2B5EF4-FFF2-40B4-BE49-F238E27FC236}">
                  <a16:creationId xmlns:a16="http://schemas.microsoft.com/office/drawing/2014/main" id="{B72B24ED-9A9D-9B29-77C5-EB6BFC4CE3B4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ction Button: Return 5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5679F17D-424D-9508-24B8-40718AE012D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89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28932 0.007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2" grpId="1"/>
      <p:bldP spid="31" grpId="0"/>
      <p:bldP spid="3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36EDBCB-B7ED-2097-BF19-C390A62B6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92" y="-13171"/>
            <a:ext cx="4293769" cy="6878804"/>
          </a:xfrm>
          <a:prstGeom prst="rect">
            <a:avLst/>
          </a:prstGeom>
        </p:spPr>
      </p:pic>
      <p:sp>
        <p:nvSpPr>
          <p:cNvPr id="23" name="Rounded Rectangle 36">
            <a:extLst>
              <a:ext uri="{FF2B5EF4-FFF2-40B4-BE49-F238E27FC236}">
                <a16:creationId xmlns:a16="http://schemas.microsoft.com/office/drawing/2014/main" id="{3858978F-9F10-2157-8D19-68F978BB372E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547BB8B7-81C4-90BA-669E-010239E6BD2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FF2826-3A16-89BE-BDA6-39771B6EA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Locate User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2F7121-68F2-D04A-CFE7-8E597966F79F}"/>
              </a:ext>
            </a:extLst>
          </p:cNvPr>
          <p:cNvSpPr txBox="1"/>
          <p:nvPr/>
        </p:nvSpPr>
        <p:spPr>
          <a:xfrm>
            <a:off x="445909" y="2038722"/>
            <a:ext cx="31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Well done! We are now back focusing on the user!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EBAB3B-2AE7-EA5F-C158-20094DCDAE14}"/>
              </a:ext>
            </a:extLst>
          </p:cNvPr>
          <p:cNvGrpSpPr/>
          <p:nvPr/>
        </p:nvGrpSpPr>
        <p:grpSpPr>
          <a:xfrm>
            <a:off x="7714725" y="4476640"/>
            <a:ext cx="4247809" cy="391632"/>
            <a:chOff x="2412446" y="470359"/>
            <a:chExt cx="4247809" cy="3916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083B95-BBFD-EBA2-31AB-392AD2B45D7A}"/>
                </a:ext>
              </a:extLst>
            </p:cNvPr>
            <p:cNvSpPr txBox="1"/>
            <p:nvPr/>
          </p:nvSpPr>
          <p:spPr>
            <a:xfrm>
              <a:off x="2908394" y="470359"/>
              <a:ext cx="3751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Note that the icon color changes as well.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5E799C-CA76-1FD8-F6FB-5AF22615649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2412446" y="639636"/>
              <a:ext cx="495948" cy="22235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1FF3FE-9794-30A8-38B6-0ADADA11DD3F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C06DEF-5857-9E99-11E1-DAD38EE9BA15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C5677053-1271-E6AC-3795-F8DDBA93BA1B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39BF67-C85A-2859-2B58-A1FBFF3E14F5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4F3509-2CC1-E0A7-CD75-6021EDDA06E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C08D225-C191-FB31-43B8-BEC69E437EB9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C62EB3-5C0C-6F6E-E5B3-476A2F7A341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45" name="Action Button: Go to Beginning 44">
              <a:hlinkClick r:id="rId13" action="ppaction://hlinksldjump"/>
              <a:extLst>
                <a:ext uri="{FF2B5EF4-FFF2-40B4-BE49-F238E27FC236}">
                  <a16:creationId xmlns:a16="http://schemas.microsoft.com/office/drawing/2014/main" id="{9AB6FE5F-63F1-A117-53E1-0A0603A4A17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Action Button: Go Home 45">
              <a:hlinkClick r:id="rId14" action="ppaction://hlinksldjump"/>
              <a:extLst>
                <a:ext uri="{FF2B5EF4-FFF2-40B4-BE49-F238E27FC236}">
                  <a16:creationId xmlns:a16="http://schemas.microsoft.com/office/drawing/2014/main" id="{5F4CE97A-2163-1120-1E5F-82308E6E33E0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ction Button: Go Back or Previous 46">
              <a:hlinkClick r:id="rId15" action="ppaction://hlinksldjump"/>
              <a:extLst>
                <a:ext uri="{FF2B5EF4-FFF2-40B4-BE49-F238E27FC236}">
                  <a16:creationId xmlns:a16="http://schemas.microsoft.com/office/drawing/2014/main" id="{8830640F-764D-A830-3BE9-EF2395B652B9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ction Button: Go Forward or Next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399B8AAA-3D12-C092-5086-2D1C58BCF57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ction Button: Return 4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CCBF42C3-18CF-07D7-CD3D-0F936254B84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3106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6F6158-06BA-8E74-EE66-DE50E989EF6E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9D4D3-D50B-4B95-D359-8CD1960A54F2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4745A5-7E68-3FAF-5385-EA8ACE53B1C4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71" name="Picture 7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186D381-2E6C-6D92-778B-E520C0CBE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A1EB9BD-D3C5-6218-07A4-AC975A6FF82E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51E6FB8E-B93D-D191-CECE-14D17A626502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FF6B4C87-6896-C514-2A5B-5C5A308A45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B1D7DA0-6D7F-257A-0327-5B01D5511F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22B1DC2D-FC69-06A1-63A8-B7D7EDAF14A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48DEE459-3D43-E8A2-35E5-EF21C80267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5BA0F02-265D-4A54-EA6D-BE6D85DF122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5970943-81EF-E7F8-6B88-E6CF45009EE1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93" name="Right Triangle 92">
                    <a:extLst>
                      <a:ext uri="{FF2B5EF4-FFF2-40B4-BE49-F238E27FC236}">
                        <a16:creationId xmlns:a16="http://schemas.microsoft.com/office/drawing/2014/main" id="{6784E126-0EF6-3692-F942-725A281EA23C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A12272BA-EFFA-FB95-1F55-189C71021599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43FE9641-10E4-3864-DAE6-95A3BE68E1F7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2327C514-29FB-54FC-A812-22FFC2B4B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A3F27A7-D8DD-B601-C807-3B08F54DAA20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8767578A-BB6F-EBC3-FBDF-2C3970379DAF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DED4917F-EAD6-27C5-E240-F9F598DFFC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4E8692C-BFAC-4C40-FA33-CB7743A4EC6E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C6EF703B-B1E8-E16C-BA32-8E8CC08E6FD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B4CABB0F-E672-FF80-EF32-27CC8EDCAA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462D916-2F08-57C0-74F7-AF3769B2041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3129528C-6FEB-3825-1E2D-C962881AFCF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2E895CE4-ED2D-AECC-D1A7-87D7E8FB07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4CBEB00-368C-D5E7-1907-EF5265F6B1E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00A2B5F-80EE-4D1E-3E76-8F056BFC077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1" name="Right Triangle 80">
                    <a:extLst>
                      <a:ext uri="{FF2B5EF4-FFF2-40B4-BE49-F238E27FC236}">
                        <a16:creationId xmlns:a16="http://schemas.microsoft.com/office/drawing/2014/main" id="{C34AD55C-0231-18EB-4928-E2AE735F1AE7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28DA8E7-F5F8-C895-DD5B-FAAC4A079C1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1E12448-0577-8C20-D22D-F39CF0A5AE6A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7512B6D-23E1-F1FD-8697-7A354ECBF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6C6FB2-06D6-47D0-561C-E8E00C701C8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7548ACB-4D92-E8CA-C72C-D7842ABB82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3A59D70-461C-2A3F-2078-6123032149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65F9EB4-04F0-83A4-EF1D-B28E76FBB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75D4F5-F0F5-CCAE-AB26-F2EFA5B80A8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B9F7B39-8E0A-B8CC-5FBB-AF0E7BE35198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4F21156-1357-A273-9F31-8261DAF776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38D448A-8979-A02C-F794-A226413D5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BBCFE0-F0AE-4C28-8990-6D4B3274CA0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4E02AB-BF60-5589-26DC-BC5DCE736D94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0414DC-A772-A030-854F-B3DA144D5C5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06B5C68-EFCC-5372-E5F6-996AC02D8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AB8E7A-8F2D-AECA-C653-56C3448AF8DE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FB240D-78C7-5F1D-73D3-0F648E8D0C9E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27764C6-BC64-B6B6-4113-3955355285A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9E558E-F943-122A-6D35-6E9DC419E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49BEF8-56B7-9C9E-F008-7B307B8A7B8F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65D01C6-C789-D8E0-F6A4-C5DF40E84F6F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B067C05-3DCF-1FEF-F400-617FA1FAB35B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E21BE7A-6C87-08B0-27EE-E131F6C7C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831434-93CC-D719-446A-D99B267298AD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208F2ED-3E53-2E4A-E501-8735806576E8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ECB83A5-128D-85AB-6C49-B2E2FDFF45C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326562-7600-AE36-33EE-A07621FD8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7D1A7C-3778-5BE7-700F-F27466EA519E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7" name="Arrow: Chevron 87">
              <a:extLst>
                <a:ext uri="{FF2B5EF4-FFF2-40B4-BE49-F238E27FC236}">
                  <a16:creationId xmlns:a16="http://schemas.microsoft.com/office/drawing/2014/main" id="{9FEB5EE1-1674-848B-A57B-1E507BF36974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Level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760084" y="2679603"/>
            <a:ext cx="1751540" cy="592988"/>
            <a:chOff x="519230" y="2699352"/>
            <a:chExt cx="1751540" cy="592988"/>
          </a:xfrm>
        </p:grpSpPr>
        <p:pic>
          <p:nvPicPr>
            <p:cNvPr id="51" name="Picture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747140" y="3381557"/>
            <a:ext cx="1998258" cy="592988"/>
            <a:chOff x="539985" y="3473774"/>
            <a:chExt cx="1998258" cy="592988"/>
          </a:xfrm>
        </p:grpSpPr>
        <p:pic>
          <p:nvPicPr>
            <p:cNvPr id="53" name="Picture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30" name="Oval 29">
            <a:hlinkClick r:id="rId17" action="ppaction://hlinksldjump"/>
            <a:extLst>
              <a:ext uri="{FF2B5EF4-FFF2-40B4-BE49-F238E27FC236}">
                <a16:creationId xmlns:a16="http://schemas.microsoft.com/office/drawing/2014/main" id="{35EA6046-2FB4-5F35-B648-0CD810122A4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31BC137-2F7D-89B2-FD13-912FA258770E}"/>
              </a:ext>
            </a:extLst>
          </p:cNvPr>
          <p:cNvSpPr txBox="1"/>
          <p:nvPr/>
        </p:nvSpPr>
        <p:spPr>
          <a:xfrm>
            <a:off x="543588" y="4184825"/>
            <a:ext cx="351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00" name="Picture 99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9437764-2BFA-EA12-0944-E58EB5336A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2" y="4110259"/>
            <a:ext cx="487685" cy="48768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ED19D32-F6D6-7665-9E84-77C651789450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12" name="Action Button: Go to Beginning 1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CBC88690-01F2-0116-247E-77BD5B4C8818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3" name="Action Button: Go Home 1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F97D79BF-F330-23EC-CAE0-0A51E901420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ction Button: Go Back or Previous 1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3D6DF138-7679-FA5A-5630-854B80F6D3C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Action Button: Go Forward or Next 1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BE28234E-15B3-95ED-C9F7-F3F911522EB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Action Button: Return 11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0480175-DE5C-A712-657C-B7A0F9C51A6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43D6DB1-BE76-2AF3-98B8-59F863453B38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</p:spTree>
    <p:extLst>
      <p:ext uri="{BB962C8B-B14F-4D97-AF65-F5344CB8AC3E}">
        <p14:creationId xmlns:p14="http://schemas.microsoft.com/office/powerpoint/2010/main" val="52956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AE1E97-9CCE-CE36-5B71-C8333F61E7BD}"/>
              </a:ext>
            </a:extLst>
          </p:cNvPr>
          <p:cNvGrpSpPr/>
          <p:nvPr/>
        </p:nvGrpSpPr>
        <p:grpSpPr>
          <a:xfrm>
            <a:off x="5082171" y="897302"/>
            <a:ext cx="5243014" cy="3899683"/>
            <a:chOff x="741218" y="342280"/>
            <a:chExt cx="5243014" cy="3899683"/>
          </a:xfrm>
        </p:grpSpPr>
        <p:pic>
          <p:nvPicPr>
            <p:cNvPr id="43" name="Picture 42" descr="A white paper with black background&#10;&#10;Description automatically generated">
              <a:extLst>
                <a:ext uri="{FF2B5EF4-FFF2-40B4-BE49-F238E27FC236}">
                  <a16:creationId xmlns:a16="http://schemas.microsoft.com/office/drawing/2014/main" id="{7281E2EC-12E7-7313-97AF-83BADAC0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18" y="462115"/>
              <a:ext cx="5243014" cy="377984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CACFD6-6540-417F-21C3-52322E4346FB}"/>
                </a:ext>
              </a:extLst>
            </p:cNvPr>
            <p:cNvSpPr/>
            <p:nvPr/>
          </p:nvSpPr>
          <p:spPr>
            <a:xfrm>
              <a:off x="2917000" y="2076906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18E8EA-F413-2296-6B91-664168BFB3FE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4" y="2135619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A1229B-1C95-D47C-BB97-4F517FCBF475}"/>
                </a:ext>
              </a:extLst>
            </p:cNvPr>
            <p:cNvSpPr txBox="1"/>
            <p:nvPr/>
          </p:nvSpPr>
          <p:spPr>
            <a:xfrm>
              <a:off x="2446095" y="1817827"/>
              <a:ext cx="112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Game Arcade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B30D4D-790A-157C-CD2B-01EB609E66DB}"/>
                </a:ext>
              </a:extLst>
            </p:cNvPr>
            <p:cNvSpPr/>
            <p:nvPr/>
          </p:nvSpPr>
          <p:spPr>
            <a:xfrm>
              <a:off x="3743992" y="293700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2E3D3B-1B74-2060-68B0-B5280E1AA31A}"/>
                </a:ext>
              </a:extLst>
            </p:cNvPr>
            <p:cNvCxnSpPr>
              <a:cxnSpLocks/>
            </p:cNvCxnSpPr>
            <p:nvPr/>
          </p:nvCxnSpPr>
          <p:spPr>
            <a:xfrm>
              <a:off x="3834876" y="299571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8BC41D-A2F9-558B-8FB7-B64DBE695605}"/>
                </a:ext>
              </a:extLst>
            </p:cNvPr>
            <p:cNvSpPr txBox="1"/>
            <p:nvPr/>
          </p:nvSpPr>
          <p:spPr>
            <a:xfrm>
              <a:off x="3364133" y="2677925"/>
              <a:ext cx="901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Toys”R”Us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C7D675-BB3B-4F75-E575-22E87BD481F1}"/>
                </a:ext>
              </a:extLst>
            </p:cNvPr>
            <p:cNvSpPr/>
            <p:nvPr/>
          </p:nvSpPr>
          <p:spPr>
            <a:xfrm>
              <a:off x="1952981" y="67756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8D83E6-B04A-63EF-B18B-A663A271D30A}"/>
                </a:ext>
              </a:extLst>
            </p:cNvPr>
            <p:cNvCxnSpPr>
              <a:cxnSpLocks/>
            </p:cNvCxnSpPr>
            <p:nvPr/>
          </p:nvCxnSpPr>
          <p:spPr>
            <a:xfrm>
              <a:off x="2043865" y="73627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9EEB61-DCF1-9F4F-7D9B-2D9952DBE74D}"/>
                </a:ext>
              </a:extLst>
            </p:cNvPr>
            <p:cNvSpPr txBox="1"/>
            <p:nvPr/>
          </p:nvSpPr>
          <p:spPr>
            <a:xfrm>
              <a:off x="1261117" y="342280"/>
              <a:ext cx="159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The Better Toy Store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744714-7C6F-486A-9AC1-9C6144326727}"/>
                </a:ext>
              </a:extLst>
            </p:cNvPr>
            <p:cNvSpPr/>
            <p:nvPr/>
          </p:nvSpPr>
          <p:spPr>
            <a:xfrm>
              <a:off x="4617854" y="70565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F1F28F-2E0B-039F-BEC2-28CE9376F02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38" y="76436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B18290-58C9-AC68-5042-459ED53D3BB6}"/>
                </a:ext>
              </a:extLst>
            </p:cNvPr>
            <p:cNvSpPr txBox="1"/>
            <p:nvPr/>
          </p:nvSpPr>
          <p:spPr>
            <a:xfrm>
              <a:off x="4446234" y="344376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IKEA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DAF644-0B60-6CA8-E008-6C2898C94C7C}"/>
                </a:ext>
              </a:extLst>
            </p:cNvPr>
            <p:cNvSpPr/>
            <p:nvPr/>
          </p:nvSpPr>
          <p:spPr>
            <a:xfrm>
              <a:off x="915376" y="2004638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0F0B09-FC30-99DF-1335-0A8F78EC6F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260" y="2063351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6D675-4D06-9354-2422-D432057324AA}"/>
                </a:ext>
              </a:extLst>
            </p:cNvPr>
            <p:cNvSpPr txBox="1"/>
            <p:nvPr/>
          </p:nvSpPr>
          <p:spPr>
            <a:xfrm>
              <a:off x="767061" y="1683938"/>
              <a:ext cx="1257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Baskin-Robbins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1EFA6-B904-04AB-711E-E029D11A4104}"/>
                </a:ext>
              </a:extLst>
            </p:cNvPr>
            <p:cNvGrpSpPr/>
            <p:nvPr/>
          </p:nvGrpSpPr>
          <p:grpSpPr>
            <a:xfrm>
              <a:off x="935760" y="2991133"/>
              <a:ext cx="274320" cy="274320"/>
              <a:chOff x="6757164" y="4754397"/>
              <a:chExt cx="274320" cy="274320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E34CB6A-F0D7-72CB-FC60-6EC51A85EB8A}"/>
                  </a:ext>
                </a:extLst>
              </p:cNvPr>
              <p:cNvSpPr/>
              <p:nvPr/>
            </p:nvSpPr>
            <p:spPr>
              <a:xfrm>
                <a:off x="6757164" y="4754397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483DEEA-6D41-2D4C-BF24-152E8F809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656" y="4821805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E8ECCB5-6EF4-9CC5-0AC8-447B860A5800}"/>
                </a:ext>
              </a:extLst>
            </p:cNvPr>
            <p:cNvGrpSpPr/>
            <p:nvPr/>
          </p:nvGrpSpPr>
          <p:grpSpPr>
            <a:xfrm>
              <a:off x="2045482" y="3730348"/>
              <a:ext cx="274320" cy="274320"/>
              <a:chOff x="8270404" y="5823398"/>
              <a:chExt cx="274320" cy="27432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CAF7834-31CE-172F-6E83-3B793333BD03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DF3EEA2-F080-474C-B6B6-6444E685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39F806-F362-EA82-B5C4-4946EE2A1409}"/>
                </a:ext>
              </a:extLst>
            </p:cNvPr>
            <p:cNvGrpSpPr/>
            <p:nvPr/>
          </p:nvGrpSpPr>
          <p:grpSpPr>
            <a:xfrm>
              <a:off x="851092" y="1351932"/>
              <a:ext cx="274320" cy="274320"/>
              <a:chOff x="3419051" y="3625915"/>
              <a:chExt cx="274320" cy="2743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89C7048-8CC3-AE24-A953-4313214330A7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E847605-C8BA-92C1-9948-9CCAD9503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DA845A2-6794-04D7-5400-045C6AA1E413}"/>
                </a:ext>
              </a:extLst>
            </p:cNvPr>
            <p:cNvGrpSpPr/>
            <p:nvPr/>
          </p:nvGrpSpPr>
          <p:grpSpPr>
            <a:xfrm>
              <a:off x="3344437" y="609255"/>
              <a:ext cx="274320" cy="274320"/>
              <a:chOff x="3419051" y="3625915"/>
              <a:chExt cx="274320" cy="2743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E7B1E5A-B4AC-0529-3D40-CCF4BB4E423C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51A75B8-2BF1-A6A6-270A-0908D61C1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CDAB077-AFA8-2756-4FE3-D9293C219FB4}"/>
                </a:ext>
              </a:extLst>
            </p:cNvPr>
            <p:cNvGrpSpPr/>
            <p:nvPr/>
          </p:nvGrpSpPr>
          <p:grpSpPr>
            <a:xfrm>
              <a:off x="3031471" y="2586100"/>
              <a:ext cx="274320" cy="274320"/>
              <a:chOff x="4557111" y="5163635"/>
              <a:chExt cx="274320" cy="2743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7ACBB5D-A9D6-71A0-8A4D-824E67294445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5F953E6-53F4-7E7D-F26D-5E43EC145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F2E9C4-E9F9-FCA8-8BD5-110E5ABE36A8}"/>
                </a:ext>
              </a:extLst>
            </p:cNvPr>
            <p:cNvGrpSpPr/>
            <p:nvPr/>
          </p:nvGrpSpPr>
          <p:grpSpPr>
            <a:xfrm>
              <a:off x="3300792" y="2520603"/>
              <a:ext cx="274320" cy="274320"/>
              <a:chOff x="4557111" y="5163635"/>
              <a:chExt cx="274320" cy="2743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FCA1EC3-175C-B9B4-6813-9EB64F90FA9D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D52C290-1993-FE19-CB16-F1B213476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65B457D-03DA-93FB-C088-78B6E748366F}"/>
                </a:ext>
              </a:extLst>
            </p:cNvPr>
            <p:cNvGrpSpPr/>
            <p:nvPr/>
          </p:nvGrpSpPr>
          <p:grpSpPr>
            <a:xfrm>
              <a:off x="2625670" y="1550471"/>
              <a:ext cx="274320" cy="274320"/>
              <a:chOff x="8270404" y="5823398"/>
              <a:chExt cx="274320" cy="2743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1A5B595-47D5-45F0-A985-2A0070EE8027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42B7763-FF96-79D8-069F-416F1CD65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E5EB6C7-34A0-6BFE-521C-67670101ECB8}"/>
                </a:ext>
              </a:extLst>
            </p:cNvPr>
            <p:cNvGrpSpPr/>
            <p:nvPr/>
          </p:nvGrpSpPr>
          <p:grpSpPr>
            <a:xfrm>
              <a:off x="5443641" y="2567711"/>
              <a:ext cx="274320" cy="274320"/>
              <a:chOff x="4557111" y="5163635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CB66516-2A3D-ED34-6982-E5AB6818C68A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61CADA3C-0109-2434-1D9C-FFC69D67E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Level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4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B1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747140" y="3381557"/>
            <a:ext cx="1998258" cy="592988"/>
            <a:chOff x="539985" y="3473774"/>
            <a:chExt cx="1998258" cy="592988"/>
          </a:xfrm>
        </p:grpSpPr>
        <p:pic>
          <p:nvPicPr>
            <p:cNvPr id="53" name="Picture 52">
              <a:hlinkClick r:id="rId12" action="ppaction://hlinksldjump"/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hlinkClick r:id="rId12" action="ppaction://hlinksldjump"/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6422B21-9C07-59B5-E2A9-E78E288B9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sp>
        <p:nvSpPr>
          <p:cNvPr id="98" name="Oval 97">
            <a:hlinkClick r:id="rId12" action="ppaction://hlinksldjump"/>
            <a:extLst>
              <a:ext uri="{FF2B5EF4-FFF2-40B4-BE49-F238E27FC236}">
                <a16:creationId xmlns:a16="http://schemas.microsoft.com/office/drawing/2014/main" id="{BE87D918-4B6E-FE5F-4117-7A75BE31EDB9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DB826B-E04C-A078-9DB2-90188948EC69}"/>
              </a:ext>
            </a:extLst>
          </p:cNvPr>
          <p:cNvSpPr txBox="1"/>
          <p:nvPr/>
        </p:nvSpPr>
        <p:spPr>
          <a:xfrm>
            <a:off x="543588" y="4184825"/>
            <a:ext cx="351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00" name="Picture 99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27BBD9DC-8001-4551-7B0F-B570F43892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2" y="4110259"/>
            <a:ext cx="487685" cy="48768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8577B73-91CB-3667-3063-3C7314C4884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9" name="Action Button: Go to Beginning 28">
              <a:hlinkClick r:id="rId16" action="ppaction://hlinksldjump"/>
              <a:extLst>
                <a:ext uri="{FF2B5EF4-FFF2-40B4-BE49-F238E27FC236}">
                  <a16:creationId xmlns:a16="http://schemas.microsoft.com/office/drawing/2014/main" id="{9E72502C-7568-C871-719E-914081057AD8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Action Button: Go Home 29">
              <a:hlinkClick r:id="rId17" action="ppaction://hlinksldjump"/>
              <a:extLst>
                <a:ext uri="{FF2B5EF4-FFF2-40B4-BE49-F238E27FC236}">
                  <a16:creationId xmlns:a16="http://schemas.microsoft.com/office/drawing/2014/main" id="{E737BECE-7E87-50D1-DB98-583292C7932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ction Button: Go Back or Previous 30">
              <a:hlinkClick r:id="rId18" action="ppaction://hlinksldjump"/>
              <a:extLst>
                <a:ext uri="{FF2B5EF4-FFF2-40B4-BE49-F238E27FC236}">
                  <a16:creationId xmlns:a16="http://schemas.microsoft.com/office/drawing/2014/main" id="{C762D133-EBF9-1F75-60F1-A2AA78692D1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ction Button: Go Forward or Next 31">
              <a:hlinkClick r:id="rId19" action="ppaction://hlinksldjump"/>
              <a:extLst>
                <a:ext uri="{FF2B5EF4-FFF2-40B4-BE49-F238E27FC236}">
                  <a16:creationId xmlns:a16="http://schemas.microsoft.com/office/drawing/2014/main" id="{05FCBEFC-A46A-2DB0-FE13-78A45179482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Return 3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7F0A60E9-87B0-E8B7-5607-29E815FF2B5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EA0377-4BD5-B93A-4DD4-205F77644D3E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</p:spTree>
    <p:extLst>
      <p:ext uri="{BB962C8B-B14F-4D97-AF65-F5344CB8AC3E}">
        <p14:creationId xmlns:p14="http://schemas.microsoft.com/office/powerpoint/2010/main" val="243799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AABCC-D996-E16A-F3E0-6C60F82A6144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6945A0-CD67-FD14-F155-55EAC286317F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BC47D56-42D7-31F1-105D-0B032BE036D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71" name="Picture 7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F99D7FAC-DEE3-D34F-EDDA-37EB25206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5169A34-60AD-FC4C-6570-0982EFB4307E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C9326CB-D4DE-BAF7-949F-CF5617E5BBDD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3C10BF1D-EB73-DB06-7882-DD7801E5E2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2EBC9C9-8A6B-CE63-1129-AD56E2DF0CE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4069A0AD-4703-A9F9-9E91-64310BF21178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89FA881F-7DBF-7AA2-F2AC-D42C9AA672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C38964A-381C-DA22-DBA8-7219E0C0B7A7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6F185968-B25C-DE71-5C6E-3D5742722057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93" name="Right Triangle 92">
                    <a:extLst>
                      <a:ext uri="{FF2B5EF4-FFF2-40B4-BE49-F238E27FC236}">
                        <a16:creationId xmlns:a16="http://schemas.microsoft.com/office/drawing/2014/main" id="{CE470268-52D8-B589-AC9E-56C29EC9CBCE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BB6FB326-41CF-C2BA-72D8-F54E3B020158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6222592B-9B18-F810-721F-271444547728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370AC93B-6CB4-AFC6-697C-FDB7E6496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F0CB3E24-5358-D60A-6294-54B8156640D6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DCB01507-DEE3-A382-E33F-51716470229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ABB12200-5320-70DA-152F-6CF64F0AC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E714925-5A02-4479-6B93-82120E39050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A35AF7B3-CD55-CBAC-0F7A-945B9E970728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C1DBF600-4E27-D40B-8BC5-A8070ECDA0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EFF94BF-24BA-F3A3-F3B4-048C688086A7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A57FFFA-C7BE-519F-7726-AA5F55FE52F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1D86C242-E97E-91DF-7568-C3C5E3F28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D158EE4-4986-523E-FA3E-FFA7DF6AE139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1E2C5774-6FF2-1083-948B-FC03EA4415BF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1" name="Right Triangle 80">
                    <a:extLst>
                      <a:ext uri="{FF2B5EF4-FFF2-40B4-BE49-F238E27FC236}">
                        <a16:creationId xmlns:a16="http://schemas.microsoft.com/office/drawing/2014/main" id="{20E9ED1F-47E1-3A5F-8F36-1C3E3A20A5AA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6E45F01-4601-E19D-1F2A-C9838AFF3893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61CAD58-2881-345C-E7B9-FF6844DD53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824C3E7-691A-3E3B-73A0-8ECA3B43E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235D95-BDAE-1456-B83C-90757ADACB2B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D534719-B6BF-1B93-1D81-38732262C14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8473AFF-D54D-0792-B737-BD2B67044C6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BC49F94-C06E-1F02-758B-7B1E643B4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F52882-AFDE-9A13-E0AC-D9489A5C41B8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8E8A158-ABC5-862F-4FF1-8192C20BE321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4EB448B-64BD-1AEE-E49C-CA20A75A88B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58CE13E-AD0D-5E75-A383-53A17F16C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2A5AA9-D8E1-B63A-0959-D68A1F4AA1A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FD572C8-A834-2703-66E1-5E783846581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9E26D66-F964-E7C9-7E8E-777916B5E3A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609C6AF-81CA-8C52-6AC5-F52A96962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73CE35-E978-318F-6649-CA42BCCB03FB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31971DC-6DB2-5312-1C18-B7CBA2DCD8D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0B656C0-EBE3-100B-E785-621DF493010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C169ABE-888A-8598-0868-D648ABE3B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5C984-607A-D64F-7928-1135C44E2B0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E60940-EEE9-8AFD-715A-A6828E6B0B49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C92ADD-9778-BFE1-5048-4AD8D49F0FE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DD4560F-71BD-A809-3880-E90E370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BCDD94-8ABD-615E-F4CB-DE2B6A44178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2D86AA8-4092-7607-A398-934AB5575A5A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6AD22CC-6CE9-9F29-32BD-28ADED0E190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B35377D-D9DE-ACD4-56DC-E32D8CEE2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0ECEA9-5C26-B0EC-BE6D-CB6A27E6C37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" name="Arrow: Chevron 87">
              <a:extLst>
                <a:ext uri="{FF2B5EF4-FFF2-40B4-BE49-F238E27FC236}">
                  <a16:creationId xmlns:a16="http://schemas.microsoft.com/office/drawing/2014/main" id="{26A3A18E-8898-D3B8-3411-77F852B8F792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Level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760084" y="2679603"/>
            <a:ext cx="1751540" cy="592988"/>
            <a:chOff x="519230" y="2699352"/>
            <a:chExt cx="1751540" cy="592988"/>
          </a:xfrm>
        </p:grpSpPr>
        <p:pic>
          <p:nvPicPr>
            <p:cNvPr id="51" name="Picture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747140" y="3381557"/>
            <a:ext cx="1998258" cy="592988"/>
            <a:chOff x="539985" y="3473774"/>
            <a:chExt cx="1998258" cy="592988"/>
          </a:xfrm>
        </p:grpSpPr>
        <p:pic>
          <p:nvPicPr>
            <p:cNvPr id="53" name="Picture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8E1557F-B8F4-75F1-37F4-D816BFAC7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sp>
        <p:nvSpPr>
          <p:cNvPr id="100" name="Oval 99">
            <a:hlinkClick r:id="rId17" action="ppaction://hlinksldjump"/>
            <a:extLst>
              <a:ext uri="{FF2B5EF4-FFF2-40B4-BE49-F238E27FC236}">
                <a16:creationId xmlns:a16="http://schemas.microsoft.com/office/drawing/2014/main" id="{17405FE8-5F3E-4738-D98B-12215F60A80D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3BD8289-3A81-805F-FEF4-2F0C8F0DF67C}"/>
              </a:ext>
            </a:extLst>
          </p:cNvPr>
          <p:cNvSpPr txBox="1"/>
          <p:nvPr/>
        </p:nvSpPr>
        <p:spPr>
          <a:xfrm>
            <a:off x="543588" y="4184825"/>
            <a:ext cx="351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02" name="Picture 10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2914610C-6CF0-8066-5568-7CFC4AAB77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2" y="4110259"/>
            <a:ext cx="487685" cy="48768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F03AFA-B97A-2D10-BAFD-3768BCA4895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07" name="Action Button: Go to Beginning 106">
              <a:hlinkClick r:id="rId19" action="ppaction://hlinksldjump"/>
              <a:extLst>
                <a:ext uri="{FF2B5EF4-FFF2-40B4-BE49-F238E27FC236}">
                  <a16:creationId xmlns:a16="http://schemas.microsoft.com/office/drawing/2014/main" id="{4247C4F0-DC22-239B-4449-B5ECEA071EC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8" name="Action Button: Go Home 107">
              <a:hlinkClick r:id="rId20" action="ppaction://hlinksldjump"/>
              <a:extLst>
                <a:ext uri="{FF2B5EF4-FFF2-40B4-BE49-F238E27FC236}">
                  <a16:creationId xmlns:a16="http://schemas.microsoft.com/office/drawing/2014/main" id="{093007B3-CF3F-B7C3-9084-96324A5B009B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Action Button: Go Back or Previous 108">
              <a:hlinkClick r:id="rId21" action="ppaction://hlinksldjump"/>
              <a:extLst>
                <a:ext uri="{FF2B5EF4-FFF2-40B4-BE49-F238E27FC236}">
                  <a16:creationId xmlns:a16="http://schemas.microsoft.com/office/drawing/2014/main" id="{F178F4AD-0828-82A1-F61C-686709C2172A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ction Button: Go Forward or Next 109">
              <a:hlinkClick r:id="rId22" action="ppaction://hlinksldjump"/>
              <a:extLst>
                <a:ext uri="{FF2B5EF4-FFF2-40B4-BE49-F238E27FC236}">
                  <a16:creationId xmlns:a16="http://schemas.microsoft.com/office/drawing/2014/main" id="{D2C6B7B7-7170-E3B5-A7DA-4E296D99C105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ction Button: Return 110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E100631C-BE82-382E-6859-4819D9AB59E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36D122-9D38-D0EC-736F-2EFB569FD8A3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</p:spTree>
    <p:extLst>
      <p:ext uri="{BB962C8B-B14F-4D97-AF65-F5344CB8AC3E}">
        <p14:creationId xmlns:p14="http://schemas.microsoft.com/office/powerpoint/2010/main" val="13247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BC3193-09A7-A929-C1A5-4EC055124673}"/>
              </a:ext>
            </a:extLst>
          </p:cNvPr>
          <p:cNvGrpSpPr/>
          <p:nvPr/>
        </p:nvGrpSpPr>
        <p:grpSpPr>
          <a:xfrm>
            <a:off x="5022332" y="960529"/>
            <a:ext cx="5243014" cy="3989284"/>
            <a:chOff x="6699473" y="2261984"/>
            <a:chExt cx="5243014" cy="3989284"/>
          </a:xfrm>
        </p:grpSpPr>
        <p:pic>
          <p:nvPicPr>
            <p:cNvPr id="7" name="Picture 6" descr="A white hexagon with black outline&#10;&#10;Description automatically generated">
              <a:extLst>
                <a:ext uri="{FF2B5EF4-FFF2-40B4-BE49-F238E27FC236}">
                  <a16:creationId xmlns:a16="http://schemas.microsoft.com/office/drawing/2014/main" id="{502B01D4-516B-E486-1458-E9F8576F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473" y="2471420"/>
              <a:ext cx="5243014" cy="377984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3655AE-600B-6BC8-D50E-93C5172613EE}"/>
                </a:ext>
              </a:extLst>
            </p:cNvPr>
            <p:cNvSpPr/>
            <p:nvPr/>
          </p:nvSpPr>
          <p:spPr>
            <a:xfrm>
              <a:off x="6855882" y="5030197"/>
              <a:ext cx="274320" cy="274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BB6140-4DFE-3430-1C17-7D1C5C46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374" y="5097605"/>
              <a:ext cx="167036" cy="12991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1505F6B-A4AC-C5AB-7E61-6075025D5B1D}"/>
                </a:ext>
              </a:extLst>
            </p:cNvPr>
            <p:cNvGrpSpPr/>
            <p:nvPr/>
          </p:nvGrpSpPr>
          <p:grpSpPr>
            <a:xfrm>
              <a:off x="7965604" y="5769412"/>
              <a:ext cx="274320" cy="274320"/>
              <a:chOff x="8270404" y="5823398"/>
              <a:chExt cx="274320" cy="2743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A8FDFAB-E099-41C9-4084-5820E60C5040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CF1CE500-DD78-5BA3-BF80-63DAE1C75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116E58-3AC3-32B6-3A01-AD664BB10DD0}"/>
                </a:ext>
              </a:extLst>
            </p:cNvPr>
            <p:cNvGrpSpPr/>
            <p:nvPr/>
          </p:nvGrpSpPr>
          <p:grpSpPr>
            <a:xfrm>
              <a:off x="9226729" y="4361344"/>
              <a:ext cx="274320" cy="274320"/>
              <a:chOff x="4557111" y="5163635"/>
              <a:chExt cx="274320" cy="2743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C60D043-B898-B367-BF5B-5F36C942BE4E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9FF9AF89-BEFD-5AA2-EB20-A8D02FAFA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5E5739-26FE-D395-4027-F41E164A89C0}"/>
                </a:ext>
              </a:extLst>
            </p:cNvPr>
            <p:cNvGrpSpPr/>
            <p:nvPr/>
          </p:nvGrpSpPr>
          <p:grpSpPr>
            <a:xfrm>
              <a:off x="9496050" y="4295847"/>
              <a:ext cx="274320" cy="274320"/>
              <a:chOff x="4557111" y="5163635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CCAF2D4-69BA-2A23-8DD1-9E03DE243A3A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77071C19-DB1B-1111-AF17-5893BD121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513E39-DFA0-35E2-0D4C-B9655C324EFB}"/>
                </a:ext>
              </a:extLst>
            </p:cNvPr>
            <p:cNvGrpSpPr/>
            <p:nvPr/>
          </p:nvGrpSpPr>
          <p:grpSpPr>
            <a:xfrm>
              <a:off x="9320980" y="2616627"/>
              <a:ext cx="274320" cy="274320"/>
              <a:chOff x="3419051" y="3625915"/>
              <a:chExt cx="274320" cy="27432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61FE46D-364C-6C61-9FD7-7CD7972ADAC8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D1D7F34F-F897-7D5C-C6EC-43726BFE9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2650EB5-DA10-6A9D-00A6-7056F3A4FD09}"/>
                </a:ext>
              </a:extLst>
            </p:cNvPr>
            <p:cNvGrpSpPr/>
            <p:nvPr/>
          </p:nvGrpSpPr>
          <p:grpSpPr>
            <a:xfrm>
              <a:off x="8609766" y="3362323"/>
              <a:ext cx="274320" cy="274320"/>
              <a:chOff x="8270404" y="5823398"/>
              <a:chExt cx="274320" cy="2743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66CF7E2-B6A2-01CA-8E78-DEF6DDC024A1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55462D5-932D-AEF1-7250-9CE6F94E1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1B7F37-222B-719E-CF3B-3597A5512F06}"/>
                </a:ext>
              </a:extLst>
            </p:cNvPr>
            <p:cNvGrpSpPr/>
            <p:nvPr/>
          </p:nvGrpSpPr>
          <p:grpSpPr>
            <a:xfrm>
              <a:off x="6792461" y="3474485"/>
              <a:ext cx="274320" cy="274320"/>
              <a:chOff x="6792461" y="3474485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CC60B34-524E-1901-C5F7-0B3BEDBF617B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73" name="Right Triangle 72">
                <a:extLst>
                  <a:ext uri="{FF2B5EF4-FFF2-40B4-BE49-F238E27FC236}">
                    <a16:creationId xmlns:a16="http://schemas.microsoft.com/office/drawing/2014/main" id="{15644F61-4E0A-2F7C-6912-BF84230AACE1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F17707-04C9-BC05-8686-AD1B9FA40D27}"/>
                </a:ext>
              </a:extLst>
            </p:cNvPr>
            <p:cNvGrpSpPr/>
            <p:nvPr/>
          </p:nvGrpSpPr>
          <p:grpSpPr>
            <a:xfrm>
              <a:off x="11345412" y="4260078"/>
              <a:ext cx="274320" cy="274320"/>
              <a:chOff x="6792461" y="3474485"/>
              <a:chExt cx="274320" cy="2743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2ED00F4-3872-B54B-6E7B-13C5F137D915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3640420D-E172-13FC-1672-B5C03DB59D27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DBEA86-A915-275A-AD63-81B903875B88}"/>
                </a:ext>
              </a:extLst>
            </p:cNvPr>
            <p:cNvGrpSpPr/>
            <p:nvPr/>
          </p:nvGrpSpPr>
          <p:grpSpPr>
            <a:xfrm>
              <a:off x="9771736" y="4861821"/>
              <a:ext cx="980073" cy="495613"/>
              <a:chOff x="9771736" y="4861821"/>
              <a:chExt cx="980073" cy="49561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3E8498E-D337-2BFA-E740-AEE8B82B4A1B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C874905-F393-B889-1CF9-9B393A016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D2762F-E41F-A0B8-0839-8D89134EA3B4}"/>
                  </a:ext>
                </a:extLst>
              </p:cNvPr>
              <p:cNvSpPr txBox="1"/>
              <p:nvPr/>
            </p:nvSpPr>
            <p:spPr>
              <a:xfrm>
                <a:off x="9970826" y="4861821"/>
                <a:ext cx="780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940F4-1A0D-FFDA-28D6-6AAF0544FFC9}"/>
                </a:ext>
              </a:extLst>
            </p:cNvPr>
            <p:cNvGrpSpPr/>
            <p:nvPr/>
          </p:nvGrpSpPr>
          <p:grpSpPr>
            <a:xfrm>
              <a:off x="10352641" y="2305398"/>
              <a:ext cx="535724" cy="782067"/>
              <a:chOff x="9633566" y="4575367"/>
              <a:chExt cx="535724" cy="78206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020366-65B3-3409-BC21-FEC56B9ECDC8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894C06-7655-CEF3-8C92-02F7CCECE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B2F4D8-DB75-7B0D-0242-EF038E09BBAB}"/>
                  </a:ext>
                </a:extLst>
              </p:cNvPr>
              <p:cNvSpPr txBox="1"/>
              <p:nvPr/>
            </p:nvSpPr>
            <p:spPr>
              <a:xfrm>
                <a:off x="9633566" y="4575367"/>
                <a:ext cx="5357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F75446-075D-51C3-8ED0-B7CAEB398B95}"/>
                </a:ext>
              </a:extLst>
            </p:cNvPr>
            <p:cNvGrpSpPr/>
            <p:nvPr/>
          </p:nvGrpSpPr>
          <p:grpSpPr>
            <a:xfrm>
              <a:off x="7538450" y="2261984"/>
              <a:ext cx="1402948" cy="771976"/>
              <a:chOff x="9196985" y="4585458"/>
              <a:chExt cx="1402948" cy="77197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09F3D09-AC7F-9950-15EA-53FFB893F615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B0ADEA7-57E2-469A-CF78-F24629445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A2E4AC-B6ED-002B-D640-28F1E397ABDE}"/>
                  </a:ext>
                </a:extLst>
              </p:cNvPr>
              <p:cNvSpPr txBox="1"/>
              <p:nvPr/>
            </p:nvSpPr>
            <p:spPr>
              <a:xfrm>
                <a:off x="9196985" y="4585458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B852FD-6248-6DDA-7352-5BD8A5DFF6DC}"/>
                </a:ext>
              </a:extLst>
            </p:cNvPr>
            <p:cNvGrpSpPr/>
            <p:nvPr/>
          </p:nvGrpSpPr>
          <p:grpSpPr>
            <a:xfrm>
              <a:off x="6821540" y="3893653"/>
              <a:ext cx="577402" cy="680414"/>
              <a:chOff x="9549543" y="4677020"/>
              <a:chExt cx="577402" cy="68041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1A4D50-5AE5-D6FC-009B-B7EBC42BEDFB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22076A-B903-30F6-CF36-864D013AE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B80569-8BE0-D1E7-397B-CF1E136B2BEA}"/>
                  </a:ext>
                </a:extLst>
              </p:cNvPr>
              <p:cNvSpPr txBox="1"/>
              <p:nvPr/>
            </p:nvSpPr>
            <p:spPr>
              <a:xfrm>
                <a:off x="9549543" y="4677020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B0CC51B-FAD5-255C-220F-639C6B6041EC}"/>
                </a:ext>
              </a:extLst>
            </p:cNvPr>
            <p:cNvGrpSpPr/>
            <p:nvPr/>
          </p:nvGrpSpPr>
          <p:grpSpPr>
            <a:xfrm>
              <a:off x="7511686" y="4814349"/>
              <a:ext cx="577402" cy="710817"/>
              <a:chOff x="9626964" y="4646617"/>
              <a:chExt cx="577402" cy="71081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6EFAD94-0E27-A740-641F-26C007FCBDA2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9CC0F-21C5-A00C-94BC-2EB4BBDA8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D5539B-FA12-7E5C-CD96-3F0169EF1F5F}"/>
                  </a:ext>
                </a:extLst>
              </p:cNvPr>
              <p:cNvSpPr txBox="1"/>
              <p:nvPr/>
            </p:nvSpPr>
            <p:spPr>
              <a:xfrm>
                <a:off x="9626964" y="4646617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Level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760084" y="2679603"/>
            <a:ext cx="1751540" cy="592988"/>
            <a:chOff x="519230" y="2699352"/>
            <a:chExt cx="1751540" cy="592988"/>
          </a:xfrm>
        </p:grpSpPr>
        <p:pic>
          <p:nvPicPr>
            <p:cNvPr id="51" name="Picture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B600705-DD1A-F9A6-9AE2-5D02B54AA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sp>
        <p:nvSpPr>
          <p:cNvPr id="55" name="Oval 54">
            <a:hlinkClick r:id="rId12" action="ppaction://hlinksldjump"/>
            <a:extLst>
              <a:ext uri="{FF2B5EF4-FFF2-40B4-BE49-F238E27FC236}">
                <a16:creationId xmlns:a16="http://schemas.microsoft.com/office/drawing/2014/main" id="{58EE5604-03A1-DB0F-AB08-13B7A6E89F5C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754E4D-4003-6F0A-0EC3-FE9425F44D52}"/>
              </a:ext>
            </a:extLst>
          </p:cNvPr>
          <p:cNvSpPr txBox="1"/>
          <p:nvPr/>
        </p:nvSpPr>
        <p:spPr>
          <a:xfrm>
            <a:off x="543588" y="4184825"/>
            <a:ext cx="351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64" name="Picture 63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418368F5-2872-5041-13F2-92C995420A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2" y="4110259"/>
            <a:ext cx="487685" cy="487685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B9DAA643-91E1-ED44-12AA-39A42813A18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2" name="Action Button: Go to Beginning 91">
              <a:hlinkClick r:id="rId16" action="ppaction://hlinksldjump"/>
              <a:extLst>
                <a:ext uri="{FF2B5EF4-FFF2-40B4-BE49-F238E27FC236}">
                  <a16:creationId xmlns:a16="http://schemas.microsoft.com/office/drawing/2014/main" id="{4CC65516-F036-B1D7-2597-83CCA140AEF1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Action Button: Go Home 92">
              <a:hlinkClick r:id="rId17" action="ppaction://hlinksldjump"/>
              <a:extLst>
                <a:ext uri="{FF2B5EF4-FFF2-40B4-BE49-F238E27FC236}">
                  <a16:creationId xmlns:a16="http://schemas.microsoft.com/office/drawing/2014/main" id="{5024F235-8509-19F5-522F-B82B935A773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ction Button: Go Back or Previous 9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79E7CA9-C243-3594-CCC2-5F68024DE44E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Action Button: Go Forward or Next 94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60B04C-6B1E-9BC2-B908-9A0D2BB8193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Action Button: Return 9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3D7BE28-CA58-F3BA-8A6E-9EBAE052CBE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E668F35-A68A-04DB-FA14-C5769E7B41BD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</p:spTree>
    <p:extLst>
      <p:ext uri="{BB962C8B-B14F-4D97-AF65-F5344CB8AC3E}">
        <p14:creationId xmlns:p14="http://schemas.microsoft.com/office/powerpoint/2010/main" val="152983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D00D3-ABDD-676E-F231-C065D353AAAC}"/>
              </a:ext>
            </a:extLst>
          </p:cNvPr>
          <p:cNvSpPr txBox="1"/>
          <p:nvPr/>
        </p:nvSpPr>
        <p:spPr>
          <a:xfrm>
            <a:off x="421319" y="2116752"/>
            <a:ext cx="4782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This PowerPoint slides use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Morph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transition for most of the animations, you can check if you have the transition in your PowerPoint in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Transitions Tab.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A35E-E614-F304-82CF-CE159E24D427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Compatibility Check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82EDE-C238-0EB7-885F-A665CCA4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3049783"/>
            <a:ext cx="5723116" cy="133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8430D7-FB67-DA41-8616-427EE9650730}"/>
              </a:ext>
            </a:extLst>
          </p:cNvPr>
          <p:cNvSpPr txBox="1"/>
          <p:nvPr/>
        </p:nvSpPr>
        <p:spPr>
          <a:xfrm>
            <a:off x="7091251" y="2116752"/>
            <a:ext cx="478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If your PowerPoint does not support it, please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go to the following link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to access the prototype.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433E8E0-8A2D-3CBF-6517-11B4DE9BBC38}"/>
              </a:ext>
            </a:extLst>
          </p:cNvPr>
          <p:cNvSpPr/>
          <p:nvPr/>
        </p:nvSpPr>
        <p:spPr>
          <a:xfrm>
            <a:off x="1595931" y="4260715"/>
            <a:ext cx="564204" cy="89494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5C161-9A35-A046-DFB0-A329E5367ACB}"/>
              </a:ext>
            </a:extLst>
          </p:cNvPr>
          <p:cNvSpPr txBox="1"/>
          <p:nvPr/>
        </p:nvSpPr>
        <p:spPr>
          <a:xfrm>
            <a:off x="7091251" y="3049783"/>
            <a:ext cx="478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Lim Boon Hian_U2120791F_HCI_Assignment 2.pptx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18" name="Graphic 17" descr="Information outline">
            <a:extLst>
              <a:ext uri="{FF2B5EF4-FFF2-40B4-BE49-F238E27FC236}">
                <a16:creationId xmlns:a16="http://schemas.microsoft.com/office/drawing/2014/main" id="{7E94BE07-E13E-9814-DE93-7D3F2A59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8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15" grpId="1" animBg="1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53DFFE7-BB07-45A7-7A19-EC9B77861F9F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970C88C-D7ED-163C-B22B-B111C941E781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EB56AEB-0062-6125-67A9-F0CE10EACD4C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19" name="Picture 118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7B61FE79-DA9C-BCE6-FA7F-53B1C8B04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F89B3D1-2BC5-34A6-39E5-277912A65466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B2DE8F2F-9F64-A4BF-896B-574043BE4C3D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AA5BCE1F-39D8-2F91-ECF1-D3B4ADB36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50E12FB-E58A-D302-B85C-A0EF03B409C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2E1D725C-8663-5882-E131-AB0A01430761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33EF5333-FE04-5BD9-52D7-367CD20C1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78C4AB1E-AAEE-E719-D31A-9B262B2671EF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1D511DEA-DC1D-B6B6-9423-AECA0670ACA0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39" name="Right Triangle 138">
                    <a:extLst>
                      <a:ext uri="{FF2B5EF4-FFF2-40B4-BE49-F238E27FC236}">
                        <a16:creationId xmlns:a16="http://schemas.microsoft.com/office/drawing/2014/main" id="{488FA73C-597E-C8D5-6B96-5B4B46258F8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04E24F27-FAB2-ECC6-4A44-313E8A8B3B33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2988732-7118-15BD-0D06-14D9AA48377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B1D0A8A5-A2CE-0FB3-F192-0CB74FD57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E4D5F57-6496-7413-2327-EA025A34B93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6D9AB9FD-CD45-0518-05D5-FFBE148E15F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F6240C6D-D8D7-77D6-130D-4620CC9DD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D4D88AD-EBF7-F6D0-E98F-0A17DABDB30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FD4E67D6-9C1F-602D-8139-FB75E0CE8FBE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3792E4B8-0650-9F5F-49C6-B7B346260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72B414D-F197-6129-F7D5-12FDA986A0A1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DBE14913-3054-F8BD-0B0A-E3DFA628C16E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FDBBC072-D268-0767-00B2-731DC92E4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E0DE214-40C2-A817-49D7-B2F53B0174E8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6E6CFC60-A902-755D-B364-D83AA30469A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29" name="Right Triangle 128">
                    <a:extLst>
                      <a:ext uri="{FF2B5EF4-FFF2-40B4-BE49-F238E27FC236}">
                        <a16:creationId xmlns:a16="http://schemas.microsoft.com/office/drawing/2014/main" id="{0A0FDB4E-955B-2CEE-49A9-4980170A385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9486168-B651-A9F2-81F7-50638AC1C146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DCEB30A-46CA-0073-5BE3-A9BC9AAEB27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46A8143-B5E2-80E5-5E0E-11C6871CE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F13E374-2C61-C9B9-A005-6EEC0DAED92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8804FE2-0F9F-8E96-728A-24CD8113020D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5814DB0-7902-406E-363C-45003854296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1789309-25BF-FEA4-D6D0-D06543846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24A24E-D866-AC12-FA87-5C67EE92E1B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1417DD-B507-4C9A-7057-23A8334FBD46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226CE7C-6CD6-59EF-1B97-F9DCBFB9715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E60BA51-C148-2014-54EB-9B9CE9CEF9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FFCE8F-8619-71B6-DBEE-D84FAA4DC37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BD14300-4A3D-28A8-6F1D-39E6F00568C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EAA44588-4F90-8C2E-06FA-EE6A35492B3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AF5F3EC-7461-B857-39A8-F6F0B8756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D12DF6F-1433-C6C7-967F-93D64E624E8A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8B360D6-97AD-FC53-5E1E-4824F0EAABC7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6876325-F9E9-95FD-208F-33F72951A11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004E931-D5DC-5E41-EEC2-BEE8F05D4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41D65D-BD67-0385-F0D4-B7E3C9DF6B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E328A5E-B3B4-CD93-211A-4FBC15636D5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9D9C3E49-1863-A4E9-9BFF-AE7D7F96370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EB35260-2225-F559-A242-B578C0F6D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F6FBE4-40B9-F1E0-5595-8C340B1A1A42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58DE696-9485-44E6-25F9-3A7E240489D8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88E3A91D-F577-4B02-99AD-9A4D4C4887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A52A67F-7C2E-98C0-6244-F7125AA57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4D2DEF9-DB51-F264-9857-96741B4D6E4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9" name="Arrow: Chevron 87">
              <a:extLst>
                <a:ext uri="{FF2B5EF4-FFF2-40B4-BE49-F238E27FC236}">
                  <a16:creationId xmlns:a16="http://schemas.microsoft.com/office/drawing/2014/main" id="{A27AF004-8F19-0FB0-1AC4-3C4B767AE61E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2D973-0FDF-8DFD-1C3E-4E8D2CC67A6E}"/>
              </a:ext>
            </a:extLst>
          </p:cNvPr>
          <p:cNvGrpSpPr/>
          <p:nvPr/>
        </p:nvGrpSpPr>
        <p:grpSpPr>
          <a:xfrm>
            <a:off x="4264242" y="-9832"/>
            <a:ext cx="3663516" cy="6858000"/>
            <a:chOff x="4264242" y="29496"/>
            <a:chExt cx="3663516" cy="6858000"/>
          </a:xfrm>
        </p:grpSpPr>
        <p:sp>
          <p:nvSpPr>
            <p:cNvPr id="11" name="Rounded Rectangle 36">
              <a:extLst>
                <a:ext uri="{FF2B5EF4-FFF2-40B4-BE49-F238E27FC236}">
                  <a16:creationId xmlns:a16="http://schemas.microsoft.com/office/drawing/2014/main" id="{3E8001F6-FA8D-F2A9-C2B3-7B2B5C06BBFA}"/>
                </a:ext>
              </a:extLst>
            </p:cNvPr>
            <p:cNvSpPr/>
            <p:nvPr/>
          </p:nvSpPr>
          <p:spPr>
            <a:xfrm>
              <a:off x="4332391" y="5378245"/>
              <a:ext cx="3527217" cy="147975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pic>
          <p:nvPicPr>
            <p:cNvPr id="4" name="Picture 3" descr="Shape&#10;&#10;Description automatically generated">
              <a:extLst>
                <a:ext uri="{FF2B5EF4-FFF2-40B4-BE49-F238E27FC236}">
                  <a16:creationId xmlns:a16="http://schemas.microsoft.com/office/drawing/2014/main" id="{E9BFE3D9-10D1-90E8-E578-25060FAD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4472C4"/>
                </a:clrFrom>
                <a:clrTo>
                  <a:srgbClr val="4472C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242" y="29496"/>
              <a:ext cx="3663516" cy="685800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2F950E0-D4EC-2575-6C29-C202C9A798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31" y="912606"/>
            <a:ext cx="423240" cy="464878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A90DB-29FE-7C81-6CEA-16FF3C3925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0FCF2-CC05-3F0A-1374-181C1C61E4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drawer button to start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C8AACD8-E530-A7CA-92AF-07223E8B51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310" y="386193"/>
            <a:ext cx="4109975" cy="62376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1323B2-2DDC-D213-F349-D342C4115FE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36" name="Action Button: Go Home 35">
              <a:hlinkClick r:id="rId15" action="ppaction://hlinksldjump"/>
              <a:extLst>
                <a:ext uri="{FF2B5EF4-FFF2-40B4-BE49-F238E27FC236}">
                  <a16:creationId xmlns:a16="http://schemas.microsoft.com/office/drawing/2014/main" id="{74397C5A-0B0E-A5C4-66E8-9D42C4F6DC4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ction Button: Go Back or Previous 36">
              <a:hlinkClick r:id="rId16" action="ppaction://hlinksldjump"/>
              <a:extLst>
                <a:ext uri="{FF2B5EF4-FFF2-40B4-BE49-F238E27FC236}">
                  <a16:creationId xmlns:a16="http://schemas.microsoft.com/office/drawing/2014/main" id="{8659585E-587E-6291-FA60-CA4C27782F2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ction Button: Go Forward or Next 37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23602F-C0ED-C2AC-AE8E-C447F741A13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Action Button: Return 3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C8F61DB4-49DE-BD6C-6FB3-FFC809671EE1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ction Button: Go to Beginning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202B23-653A-C34E-C939-25A850D55AD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23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04673E-4A23-3B37-1458-357C04B45C75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7BA4F-DB01-EDB3-FA51-9B44A9266F97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11" name="Rounded Rectangle 36">
                <a:extLst>
                  <a:ext uri="{FF2B5EF4-FFF2-40B4-BE49-F238E27FC236}">
                    <a16:creationId xmlns:a16="http://schemas.microsoft.com/office/drawing/2014/main" id="{3E8001F6-FA8D-F2A9-C2B3-7B2B5C06BBF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C882AD-15D0-39FC-CE8A-EA03DD61E15F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7E8A27-8699-CBEC-E02C-22BB5896F9D4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FE96952-EA87-7C64-8AD2-941629DB123A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5" name="Rounded Rectangle 26">
                    <a:extLst>
                      <a:ext uri="{FF2B5EF4-FFF2-40B4-BE49-F238E27FC236}">
                        <a16:creationId xmlns:a16="http://schemas.microsoft.com/office/drawing/2014/main" id="{B340DA73-0B74-82D5-8E27-5F8529B6D46B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3E0FB43-CBFE-005C-38F5-E4AC6080E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70DD4BC-E42F-68A6-D4BE-374EBF71C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0CBF2FB-D4B8-C5DC-7DB7-3CE73A330086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FFA0CD-AAD2-EAA9-9715-D5CF722D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5BD486-9619-E99C-6BF2-911DC1A0F24C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4D6E043-6AAF-69A9-24E6-F30110EB3D62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62" name="Picture 6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DB074183-04C5-D573-531C-E5C3D259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05A311F-FCC2-B9ED-0702-DD97BECF8EDD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5C69D8-6C5E-FE96-721E-C43884A02A3E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39748F81-9882-75C7-FA60-B218BE159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01E3F40-5C90-C7CA-0F8F-BF3CA34E1D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718E6257-234C-CA02-447D-FDA7812923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4ED4E00-DA99-9774-4547-F6BED82C4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8CBE3F1-0C46-5073-02AD-706BC7C7DF7E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854F777-651A-26E0-418B-A3AEA508C95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5" name="Right Triangle 84">
                    <a:extLst>
                      <a:ext uri="{FF2B5EF4-FFF2-40B4-BE49-F238E27FC236}">
                        <a16:creationId xmlns:a16="http://schemas.microsoft.com/office/drawing/2014/main" id="{CE599DC7-516D-DDE4-352C-EA3A931048F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6357DD5-C404-2048-A7FE-18DDC9FA7E9B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6DB220C3-8B0B-60E3-2D99-7BDD8C2D6C2F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A6E3D061-AE90-9925-3339-5EF3D05B1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411F4CE-7083-B7E7-A6C8-C054737CAC0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C34E6B3-338B-6828-042E-35972BD6DD82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1678B4D-B768-921A-DEB7-81D5AE3DB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F81E12F-701E-0503-BD3F-69F317C97409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93A04CF-5D0E-C656-91BA-1BB743D7561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BE292B50-AD0F-E075-9F08-94FFEA373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750612E-19DD-7500-972B-61BDAC634B8B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E128003-136F-9055-F7E8-7C5AF473A41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79D2568-1DBB-D85E-5BA6-8CF8CC650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888AB70-CF01-FB43-A151-8555019E396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D3E4394-68FE-5591-00B3-4D434A2D710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Right Triangle 71">
                    <a:extLst>
                      <a:ext uri="{FF2B5EF4-FFF2-40B4-BE49-F238E27FC236}">
                        <a16:creationId xmlns:a16="http://schemas.microsoft.com/office/drawing/2014/main" id="{A14DDBCF-4BE3-0017-814C-2815639916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B33142-319F-C427-DE8D-C87D32D0A1EE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6B5F6A-AF9D-B3FE-B89B-52A3DDFB39A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F9134C5-876B-7FF4-75A3-4B3AA332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23C66D-162B-A80C-581A-5F53E2313E5C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019877-1EBC-8D1C-D15C-045AC63D2D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C3E44C9-AFC5-735B-414A-FBD3DBAE6E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ACC7B8-98AC-1D94-813F-54CBC244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E445F-F4E1-5BE0-376A-5FBF63659A9A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90151C-0E90-24BF-150D-8F24D5123BEA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CBA101A-D793-81EF-29B5-E335CD7B904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4340282-6EC6-BB06-34E7-D48817642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8C0264-17F4-F899-02F3-25722F963104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336ECFF-D8B1-9E70-3A05-D7AEE5E640DE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0A94EB2-3B51-C30A-8058-A2916298DC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3D3756D-7152-4E2F-9785-9A362304A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1A2F56-1D45-BC17-330A-BF35E643E690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D083F8-7AB0-E364-033A-C0EE03CB0AA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07876C-0EED-F51C-A3AC-7D179156C68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511DA6-F37B-8313-EBA0-F7C01F55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B2DDF-71DD-5D61-3FB7-B594FECFCE91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95E7B-20D2-386B-D620-FEF21E8F240E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B0B9E6-6FA3-17E5-D586-EB1AE53ED15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E4FAC-4EE6-21FA-8A44-6596DE561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A9304C-B833-2934-6214-85BCACE83BB3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C9EB31-ABB3-69FE-798A-360CA6B7158B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84D3420-1A41-B74B-DAF9-748FFD83E3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F6B8E94-E838-798F-5951-4A00E9804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A0DC-7F23-FDD6-BDBA-2198752DC4C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A6046-2FB4-5F35-B648-0CD810122A42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FB6620-F50C-5C07-D8E1-E3FCD9313906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106EF4-E87E-F2A9-318D-B87168E630B1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779D23-BD6B-1E3C-DB5D-DC673C8DE15D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4C38353C-6146-2C94-FA71-B202E95C68D5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7A6F0B6-F926-93FD-1742-78D279875E87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F59AF-B75E-5173-FCCD-C07F7DE29D48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2E4B6-0158-67A4-5E48-80C88B4F9AF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56" name="Rounded Rectangle 26">
                <a:extLst>
                  <a:ext uri="{FF2B5EF4-FFF2-40B4-BE49-F238E27FC236}">
                    <a16:creationId xmlns:a16="http://schemas.microsoft.com/office/drawing/2014/main" id="{EEAC7859-25C1-9005-D302-0444C9F68CC1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1845E5-7598-6ABE-AE90-45830203F94E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D0D006-5476-B662-703B-F0F742E9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94E6FCC-7C02-22BA-283A-E0A156AC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sp>
        <p:nvSpPr>
          <p:cNvPr id="172" name="Arrow: Chevron 87">
            <a:extLst>
              <a:ext uri="{FF2B5EF4-FFF2-40B4-BE49-F238E27FC236}">
                <a16:creationId xmlns:a16="http://schemas.microsoft.com/office/drawing/2014/main" id="{517C9A39-3EDA-DB41-305B-7C0D8A32B923}"/>
              </a:ext>
            </a:extLst>
          </p:cNvPr>
          <p:cNvSpPr/>
          <p:nvPr/>
        </p:nvSpPr>
        <p:spPr>
          <a:xfrm rot="16200000">
            <a:off x="5375589" y="2971611"/>
            <a:ext cx="406697" cy="406144"/>
          </a:xfrm>
          <a:custGeom>
            <a:avLst/>
            <a:gdLst>
              <a:gd name="connsiteX0" fmla="*/ 0 w 500041"/>
              <a:gd name="connsiteY0" fmla="*/ 0 h 563097"/>
              <a:gd name="connsiteX1" fmla="*/ 250021 w 500041"/>
              <a:gd name="connsiteY1" fmla="*/ 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250021 w 500041"/>
              <a:gd name="connsiteY5" fmla="*/ 28154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50021 w 500041"/>
              <a:gd name="connsiteY1" fmla="*/ 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39861 w 500041"/>
              <a:gd name="connsiteY1" fmla="*/ 6096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50021 w 500041"/>
              <a:gd name="connsiteY3" fmla="*/ 5630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09381 w 500041"/>
              <a:gd name="connsiteY3" fmla="*/ 461497 h 563097"/>
              <a:gd name="connsiteX4" fmla="*/ 0 w 500041"/>
              <a:gd name="connsiteY4" fmla="*/ 563097 h 563097"/>
              <a:gd name="connsiteX5" fmla="*/ 138261 w 500041"/>
              <a:gd name="connsiteY5" fmla="*/ 291709 h 563097"/>
              <a:gd name="connsiteX6" fmla="*/ 0 w 500041"/>
              <a:gd name="connsiteY6" fmla="*/ 0 h 563097"/>
              <a:gd name="connsiteX0" fmla="*/ 0 w 500041"/>
              <a:gd name="connsiteY0" fmla="*/ 0 h 563097"/>
              <a:gd name="connsiteX1" fmla="*/ 229701 w 500041"/>
              <a:gd name="connsiteY1" fmla="*/ 121920 h 563097"/>
              <a:gd name="connsiteX2" fmla="*/ 500041 w 500041"/>
              <a:gd name="connsiteY2" fmla="*/ 281549 h 563097"/>
              <a:gd name="connsiteX3" fmla="*/ 209381 w 500041"/>
              <a:gd name="connsiteY3" fmla="*/ 461497 h 563097"/>
              <a:gd name="connsiteX4" fmla="*/ 0 w 500041"/>
              <a:gd name="connsiteY4" fmla="*/ 563097 h 563097"/>
              <a:gd name="connsiteX5" fmla="*/ 168741 w 500041"/>
              <a:gd name="connsiteY5" fmla="*/ 281549 h 563097"/>
              <a:gd name="connsiteX6" fmla="*/ 0 w 500041"/>
              <a:gd name="connsiteY6" fmla="*/ 0 h 5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041" h="563097">
                <a:moveTo>
                  <a:pt x="0" y="0"/>
                </a:moveTo>
                <a:lnTo>
                  <a:pt x="229701" y="121920"/>
                </a:lnTo>
                <a:lnTo>
                  <a:pt x="500041" y="281549"/>
                </a:lnTo>
                <a:lnTo>
                  <a:pt x="209381" y="461497"/>
                </a:lnTo>
                <a:lnTo>
                  <a:pt x="0" y="563097"/>
                </a:lnTo>
                <a:lnTo>
                  <a:pt x="168741" y="281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F6825B7A-E957-6FF2-100F-897F47DEF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429" y="-4314"/>
            <a:ext cx="4293769" cy="6878804"/>
          </a:xfrm>
          <a:prstGeom prst="rect">
            <a:avLst/>
          </a:prstGeom>
        </p:spPr>
      </p:pic>
      <p:sp>
        <p:nvSpPr>
          <p:cNvPr id="120" name="Round Same-side Corner of Rectangle 3">
            <a:extLst>
              <a:ext uri="{FF2B5EF4-FFF2-40B4-BE49-F238E27FC236}">
                <a16:creationId xmlns:a16="http://schemas.microsoft.com/office/drawing/2014/main" id="{80B59E2A-3FE5-B766-F583-C70600FC82E7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0083B-BE08-DECB-782C-A236C1EB0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83DBAC77-A19B-E3F8-7B24-8B1B2CDC7CB0}"/>
              </a:ext>
            </a:extLst>
          </p:cNvPr>
          <p:cNvSpPr txBox="1"/>
          <p:nvPr/>
        </p:nvSpPr>
        <p:spPr>
          <a:xfrm>
            <a:off x="421319" y="1224464"/>
            <a:ext cx="352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39EBEE-EE6B-B98B-1CBA-179B36AA7E84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AA08649-80B5-48BB-77BA-3B64E6B449E3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07188F25-6306-B344-4A8E-9351FE118619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30D3284-E555-90CF-AF0F-D46DACA479C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AFB14A-4C01-8265-3EF7-4B4E2B64F00F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340DFC8-CE11-EB17-53CD-E5DA772B891E}"/>
              </a:ext>
            </a:extLst>
          </p:cNvPr>
          <p:cNvGrpSpPr/>
          <p:nvPr/>
        </p:nvGrpSpPr>
        <p:grpSpPr>
          <a:xfrm>
            <a:off x="2603018" y="668562"/>
            <a:ext cx="1930720" cy="338554"/>
            <a:chOff x="2616623" y="455231"/>
            <a:chExt cx="1930720" cy="33855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171F6D7-D164-73D2-F8B0-71EE5E44F260}"/>
                </a:ext>
              </a:extLst>
            </p:cNvPr>
            <p:cNvSpPr txBox="1"/>
            <p:nvPr/>
          </p:nvSpPr>
          <p:spPr>
            <a:xfrm>
              <a:off x="2616623" y="455231"/>
              <a:ext cx="1305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Close</a:t>
              </a:r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 button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76E3DC-426A-06FB-6DD7-998CDEE957C9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C2F4F91-A225-A2A0-2FD2-4E1C5B0D7DDD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to start introduction animation (2s)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CC40155-BB61-1A71-492C-9CFB8794E5D6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else to follow the tutorial flow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2203D02-C570-BAEF-97DC-0A7B388230E8}"/>
              </a:ext>
            </a:extLst>
          </p:cNvPr>
          <p:cNvGrpSpPr/>
          <p:nvPr/>
        </p:nvGrpSpPr>
        <p:grpSpPr>
          <a:xfrm>
            <a:off x="2839482" y="1221948"/>
            <a:ext cx="1589736" cy="338554"/>
            <a:chOff x="2908394" y="470359"/>
            <a:chExt cx="1589736" cy="338554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D8F81C-8C80-45D9-BF89-CD3044E02B3D}"/>
                </a:ext>
              </a:extLst>
            </p:cNvPr>
            <p:cNvSpPr txBox="1"/>
            <p:nvPr/>
          </p:nvSpPr>
          <p:spPr>
            <a:xfrm>
              <a:off x="2908394" y="470359"/>
              <a:ext cx="1062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Language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3BCB69D-2D79-23DF-5258-631FD3C91AA7}"/>
                </a:ext>
              </a:extLst>
            </p:cNvPr>
            <p:cNvCxnSpPr>
              <a:cxnSpLocks/>
            </p:cNvCxnSpPr>
            <p:nvPr/>
          </p:nvCxnSpPr>
          <p:spPr>
            <a:xfrm>
              <a:off x="3955893" y="637002"/>
              <a:ext cx="542237" cy="904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E4F6D79-ECE0-17AA-1C8E-D59B2DBEEBC4}"/>
              </a:ext>
            </a:extLst>
          </p:cNvPr>
          <p:cNvGrpSpPr/>
          <p:nvPr/>
        </p:nvGrpSpPr>
        <p:grpSpPr>
          <a:xfrm>
            <a:off x="2979091" y="2462271"/>
            <a:ext cx="1572665" cy="338554"/>
            <a:chOff x="2908394" y="470359"/>
            <a:chExt cx="1572665" cy="338554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8091D1C-0137-F52D-9FAC-BE1FE2BBF89C}"/>
                </a:ext>
              </a:extLst>
            </p:cNvPr>
            <p:cNvSpPr txBox="1"/>
            <p:nvPr/>
          </p:nvSpPr>
          <p:spPr>
            <a:xfrm>
              <a:off x="2908394" y="470359"/>
              <a:ext cx="988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Font Size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C8C02A0-538F-14C7-E177-AB47DD5AA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5893" y="526570"/>
              <a:ext cx="525166" cy="11043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A92C3AD-DE29-07A3-BFCB-A8ECFC51D8D6}"/>
              </a:ext>
            </a:extLst>
          </p:cNvPr>
          <p:cNvGrpSpPr/>
          <p:nvPr/>
        </p:nvGrpSpPr>
        <p:grpSpPr>
          <a:xfrm>
            <a:off x="2812859" y="2990026"/>
            <a:ext cx="1767440" cy="338554"/>
            <a:chOff x="2779903" y="472759"/>
            <a:chExt cx="1767440" cy="33855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55BABF6-B67A-420D-AF8D-39C3AE828B9C}"/>
                </a:ext>
              </a:extLst>
            </p:cNvPr>
            <p:cNvSpPr txBox="1"/>
            <p:nvPr/>
          </p:nvSpPr>
          <p:spPr>
            <a:xfrm>
              <a:off x="2779903" y="47275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Dark Mode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728AFBD-580C-8F90-11F7-0AEFFF8F8611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AC6A0F7-B602-2767-BEE2-39FDA1DC57C2}"/>
              </a:ext>
            </a:extLst>
          </p:cNvPr>
          <p:cNvGrpSpPr/>
          <p:nvPr/>
        </p:nvGrpSpPr>
        <p:grpSpPr>
          <a:xfrm>
            <a:off x="2698448" y="4549658"/>
            <a:ext cx="1767440" cy="338554"/>
            <a:chOff x="2779903" y="472759"/>
            <a:chExt cx="1767440" cy="338554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85E815C-010E-05EC-EC0A-E25EEB4D5169}"/>
                </a:ext>
              </a:extLst>
            </p:cNvPr>
            <p:cNvSpPr txBox="1"/>
            <p:nvPr/>
          </p:nvSpPr>
          <p:spPr>
            <a:xfrm>
              <a:off x="2779903" y="472759"/>
              <a:ext cx="1267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FAQ / Guide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830DA-40BC-491E-26A0-0B533551886E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EB6FA2-5A15-6862-32D6-FFE4F51D851D}"/>
              </a:ext>
            </a:extLst>
          </p:cNvPr>
          <p:cNvGrpSpPr/>
          <p:nvPr/>
        </p:nvGrpSpPr>
        <p:grpSpPr>
          <a:xfrm>
            <a:off x="2705343" y="5050435"/>
            <a:ext cx="1767440" cy="338554"/>
            <a:chOff x="2779903" y="472759"/>
            <a:chExt cx="1767440" cy="338554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F4927BB-C7AF-8E35-AD4B-B839C001F613}"/>
                </a:ext>
              </a:extLst>
            </p:cNvPr>
            <p:cNvSpPr txBox="1"/>
            <p:nvPr/>
          </p:nvSpPr>
          <p:spPr>
            <a:xfrm>
              <a:off x="2779903" y="472759"/>
              <a:ext cx="11499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Shut Down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CC48C06-3D25-5D69-E526-0CF2EC7D0EBB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735B21-EFF1-2E70-1D38-A1C16DB1033F}"/>
              </a:ext>
            </a:extLst>
          </p:cNvPr>
          <p:cNvGrpSpPr/>
          <p:nvPr/>
        </p:nvGrpSpPr>
        <p:grpSpPr>
          <a:xfrm>
            <a:off x="2741194" y="3609985"/>
            <a:ext cx="1767440" cy="338554"/>
            <a:chOff x="2779903" y="472759"/>
            <a:chExt cx="1767440" cy="338554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20861A4-72E6-0EAE-1EAC-A6CD468E16FC}"/>
                </a:ext>
              </a:extLst>
            </p:cNvPr>
            <p:cNvSpPr txBox="1"/>
            <p:nvPr/>
          </p:nvSpPr>
          <p:spPr>
            <a:xfrm>
              <a:off x="2779903" y="472759"/>
              <a:ext cx="1311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UI Alignment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63FDFA-63BC-B467-5F4C-6F2A5F20E371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5070819-FED5-CE56-BBC1-28B1AC7583EE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5" name="Action Button: Go Home 94">
              <a:hlinkClick r:id="rId12" action="ppaction://hlinksldjump"/>
              <a:extLst>
                <a:ext uri="{FF2B5EF4-FFF2-40B4-BE49-F238E27FC236}">
                  <a16:creationId xmlns:a16="http://schemas.microsoft.com/office/drawing/2014/main" id="{FD7C7D1D-E37E-D367-5ECE-A6628EC7A7D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ction Button: Go Back or Previous 1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C34A08A5-7089-5A8D-4D6E-52B125516CB3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Action Button: Go Forward or Next 129">
              <a:hlinkClick r:id="rId14" action="ppaction://hlinksldjump"/>
              <a:extLst>
                <a:ext uri="{FF2B5EF4-FFF2-40B4-BE49-F238E27FC236}">
                  <a16:creationId xmlns:a16="http://schemas.microsoft.com/office/drawing/2014/main" id="{F85E8884-EE72-96BF-0889-062174B2B43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Action Button: Return 130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FAB34813-AC43-03DB-4F30-308B198530A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ction Button: Go to Beginning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ED227E4B-6D4D-4D0F-E579-48E38837E42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12" name="Rounded Rectangle 201">
            <a:hlinkClick r:id="rId13" action="ppaction://hlinksldjump"/>
            <a:extLst>
              <a:ext uri="{FF2B5EF4-FFF2-40B4-BE49-F238E27FC236}">
                <a16:creationId xmlns:a16="http://schemas.microsoft.com/office/drawing/2014/main" id="{17DB1DA2-ED72-924C-7BAC-0F8316D398F5}"/>
              </a:ext>
            </a:extLst>
          </p:cNvPr>
          <p:cNvSpPr/>
          <p:nvPr/>
        </p:nvSpPr>
        <p:spPr>
          <a:xfrm flipH="1">
            <a:off x="6486058" y="78028"/>
            <a:ext cx="1407028" cy="66514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2" h="9970">
                <a:moveTo>
                  <a:pt x="1418" y="0"/>
                </a:moveTo>
                <a:lnTo>
                  <a:pt x="10344" y="0"/>
                </a:lnTo>
                <a:cubicBezTo>
                  <a:pt x="9285" y="0"/>
                  <a:pt x="8383" y="3338"/>
                  <a:pt x="8428" y="5000"/>
                </a:cubicBezTo>
                <a:cubicBezTo>
                  <a:pt x="8473" y="6662"/>
                  <a:pt x="9553" y="9970"/>
                  <a:pt x="10612" y="9970"/>
                </a:cubicBezTo>
                <a:lnTo>
                  <a:pt x="1532" y="9969"/>
                </a:lnTo>
                <a:cubicBezTo>
                  <a:pt x="-66" y="9803"/>
                  <a:pt x="403" y="9841"/>
                  <a:pt x="182" y="9013"/>
                </a:cubicBezTo>
                <a:cubicBezTo>
                  <a:pt x="-39" y="8185"/>
                  <a:pt x="222" y="6270"/>
                  <a:pt x="203" y="5000"/>
                </a:cubicBezTo>
                <a:cubicBezTo>
                  <a:pt x="184" y="3730"/>
                  <a:pt x="-135" y="2224"/>
                  <a:pt x="67" y="1391"/>
                </a:cubicBezTo>
                <a:cubicBezTo>
                  <a:pt x="269" y="558"/>
                  <a:pt x="-218" y="234"/>
                  <a:pt x="1418" y="0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202">
            <a:extLst>
              <a:ext uri="{FF2B5EF4-FFF2-40B4-BE49-F238E27FC236}">
                <a16:creationId xmlns:a16="http://schemas.microsoft.com/office/drawing/2014/main" id="{222081A7-00F9-10B5-C741-6F18A6BAFE9E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F0C7FA2-1E42-8A5D-0AEA-1BC4EBA08FEF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22C46EA-96D9-97E8-B8C8-C79EA0602E43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C6E2F-C73A-A6F7-7F18-265201EB4B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1601B0-65BA-9E74-A43A-69C4F4461977}"/>
              </a:ext>
            </a:extLst>
          </p:cNvPr>
          <p:cNvGrpSpPr/>
          <p:nvPr/>
        </p:nvGrpSpPr>
        <p:grpSpPr>
          <a:xfrm>
            <a:off x="4575307" y="1715249"/>
            <a:ext cx="1970809" cy="287572"/>
            <a:chOff x="4565152" y="5820505"/>
            <a:chExt cx="3045016" cy="4319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BB330A-5B27-7C11-AD8B-316CF018B1D5}"/>
                </a:ext>
              </a:extLst>
            </p:cNvPr>
            <p:cNvSpPr txBox="1"/>
            <p:nvPr/>
          </p:nvSpPr>
          <p:spPr>
            <a:xfrm>
              <a:off x="4681028" y="5820505"/>
              <a:ext cx="1930321" cy="36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797979"/>
                  </a:solidFill>
                  <a:latin typeface="Helvetica" pitchFamily="2" charset="0"/>
                </a:rPr>
                <a:t>English</a:t>
              </a:r>
              <a:endParaRPr lang="en-US" sz="1400">
                <a:solidFill>
                  <a:srgbClr val="797979"/>
                </a:solidFill>
                <a:latin typeface="Helvetica" pitchFamily="2" charset="0"/>
              </a:endParaRPr>
            </a:p>
          </p:txBody>
        </p:sp>
        <p:sp>
          <p:nvSpPr>
            <p:cNvPr id="6" name="Rounded Rectangle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8154889D-544A-8312-FCCB-206F9310F80F}"/>
                </a:ext>
              </a:extLst>
            </p:cNvPr>
            <p:cNvSpPr/>
            <p:nvPr/>
          </p:nvSpPr>
          <p:spPr>
            <a:xfrm>
              <a:off x="4565152" y="5830531"/>
              <a:ext cx="3045016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2B360DE4-B894-0D72-7670-91521CB170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D7F13C9-0B63-CDD1-07DD-3CBBB44793A2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B45D5F-1F68-D3B4-0AB8-32B503C007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163B8F-F1F8-981A-EC0F-3608A0141253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0FB0A0C-081E-E915-5026-3B4960868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7E9B75-9DB7-501D-5A81-FCA057FDF681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130770-4994-CE50-9AC6-41B112C26BA9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2C5A927-A9FE-B21D-1F58-BA5553257DC6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C74C00-72DF-9406-9F05-031FB17157E0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65342E-33E5-50D6-695C-44521FFBDD3F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Oval 106">
            <a:hlinkClick r:id="rId20" action="ppaction://hlinksldjump"/>
            <a:extLst>
              <a:ext uri="{FF2B5EF4-FFF2-40B4-BE49-F238E27FC236}">
                <a16:creationId xmlns:a16="http://schemas.microsoft.com/office/drawing/2014/main" id="{C30A097D-9D18-7CC4-45EE-0918A2C7A825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707F69-C9A6-E2D0-A54C-A1891FC4A9CA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EA7309-D0B6-FC53-227D-A45C404CC5C4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3D1765-0873-6FCF-6CE0-6F419AA00968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D562CA5-9CF4-B7F3-5DB1-4D850C47F00D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DE97FAC-40D5-B41A-6649-73614212DD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121" name="Flowchart: Terminator 120">
            <a:extLst>
              <a:ext uri="{FF2B5EF4-FFF2-40B4-BE49-F238E27FC236}">
                <a16:creationId xmlns:a16="http://schemas.microsoft.com/office/drawing/2014/main" id="{3EED3110-9186-3441-E48E-9EF87168D96B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hlinkClick r:id="rId22" action="ppaction://hlinksldjump"/>
            <a:extLst>
              <a:ext uri="{FF2B5EF4-FFF2-40B4-BE49-F238E27FC236}">
                <a16:creationId xmlns:a16="http://schemas.microsoft.com/office/drawing/2014/main" id="{35D255DE-46BB-4D28-3BE8-CC5279D58F9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0F4582-F8B2-8F8F-9043-D57FC7F968B1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5DF1240-2A3E-BB36-7C20-E296E946A6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7987B0-B107-0C29-C528-22DA79AA2981}"/>
              </a:ext>
            </a:extLst>
          </p:cNvPr>
          <p:cNvGrpSpPr/>
          <p:nvPr/>
        </p:nvGrpSpPr>
        <p:grpSpPr>
          <a:xfrm>
            <a:off x="4581609" y="3970907"/>
            <a:ext cx="849766" cy="332165"/>
            <a:chOff x="4581609" y="3970907"/>
            <a:chExt cx="849766" cy="332165"/>
          </a:xfrm>
        </p:grpSpPr>
        <p:sp>
          <p:nvSpPr>
            <p:cNvPr id="149" name="Flowchart: Terminator 148">
              <a:extLst>
                <a:ext uri="{FF2B5EF4-FFF2-40B4-BE49-F238E27FC236}">
                  <a16:creationId xmlns:a16="http://schemas.microsoft.com/office/drawing/2014/main" id="{DD0F8081-AE7D-A2F3-DA77-8D209AE9DD47}"/>
                </a:ext>
              </a:extLst>
            </p:cNvPr>
            <p:cNvSpPr/>
            <p:nvPr/>
          </p:nvSpPr>
          <p:spPr>
            <a:xfrm>
              <a:off x="4581609" y="3970907"/>
              <a:ext cx="849766" cy="332165"/>
            </a:xfrm>
            <a:prstGeom prst="flowChartTermina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40E2BC3F-1505-2F23-2A33-249221B6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612" y="4013388"/>
              <a:ext cx="228600" cy="2286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DDFE115-E0FD-2B21-22B3-DEC54918337F}"/>
                </a:ext>
              </a:extLst>
            </p:cNvPr>
            <p:cNvSpPr txBox="1"/>
            <p:nvPr/>
          </p:nvSpPr>
          <p:spPr>
            <a:xfrm>
              <a:off x="4883217" y="3977477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Left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26BA6D8-0BCC-9BBB-5F1E-D49D856DF3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BD4142F-0382-521F-C604-A390162A56AB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6828CB0-A076-F758-39EB-6F2224F1BB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1389A66-54DD-44A7-9514-AD8648928998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4" name="Picture 163">
            <a:hlinkClick r:id="rId13" action="ppaction://hlinksldjump"/>
            <a:extLst>
              <a:ext uri="{FF2B5EF4-FFF2-40B4-BE49-F238E27FC236}">
                <a16:creationId xmlns:a16="http://schemas.microsoft.com/office/drawing/2014/main" id="{57C83484-728D-966B-1935-510F362941F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53BB15-5F3D-EF25-0DA8-EC14A2E86F55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21C4DB9-8470-14F5-D102-7849FDFCA01A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874B374F-BF8C-8FE6-3E82-2A9773FD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  <p:sp>
          <p:nvSpPr>
            <p:cNvPr id="154" name="Flowchart: Terminator 153">
              <a:hlinkClick r:id="rId29" action="ppaction://hlinksldjump"/>
              <a:extLst>
                <a:ext uri="{FF2B5EF4-FFF2-40B4-BE49-F238E27FC236}">
                  <a16:creationId xmlns:a16="http://schemas.microsoft.com/office/drawing/2014/main" id="{3C3ED9DF-C0AB-25E6-2B51-0B13C6BD9B3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38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/>
      <p:bldP spid="175" grpId="1"/>
      <p:bldP spid="112" grpId="0" animBg="1"/>
      <p:bldP spid="8" grpId="0" animBg="1"/>
      <p:bldP spid="140" grpId="0"/>
      <p:bldP spid="141" grpId="0"/>
      <p:bldP spid="75" grpId="0"/>
      <p:bldP spid="107" grpId="0" animBg="1"/>
      <p:bldP spid="108" grpId="0"/>
      <p:bldP spid="109" grpId="0"/>
      <p:bldP spid="115" grpId="0"/>
      <p:bldP spid="121" grpId="0" animBg="1"/>
      <p:bldP spid="122" grpId="0" animBg="1"/>
      <p:bldP spid="127" grpId="0"/>
      <p:bldP spid="161" grpId="0"/>
      <p:bldP spid="1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B933056-0324-AB22-6CBF-C083F8B9DCF9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7BA4F-DB01-EDB3-FA51-9B44A9266F97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11" name="Rounded Rectangle 36">
                <a:extLst>
                  <a:ext uri="{FF2B5EF4-FFF2-40B4-BE49-F238E27FC236}">
                    <a16:creationId xmlns:a16="http://schemas.microsoft.com/office/drawing/2014/main" id="{3E8001F6-FA8D-F2A9-C2B3-7B2B5C06BBF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C882AD-15D0-39FC-CE8A-EA03DD61E15F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7E8A27-8699-CBEC-E02C-22BB5896F9D4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FE96952-EA87-7C64-8AD2-941629DB123A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5" name="Rounded Rectangle 26">
                    <a:extLst>
                      <a:ext uri="{FF2B5EF4-FFF2-40B4-BE49-F238E27FC236}">
                        <a16:creationId xmlns:a16="http://schemas.microsoft.com/office/drawing/2014/main" id="{B340DA73-0B74-82D5-8E27-5F8529B6D46B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3E0FB43-CBFE-005C-38F5-E4AC6080E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70DD4BC-E42F-68A6-D4BE-374EBF71C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0CBF2FB-D4B8-C5DC-7DB7-3CE73A330086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FFA0CD-AAD2-EAA9-9715-D5CF722D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5BD486-9619-E99C-6BF2-911DC1A0F24C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4D6E043-6AAF-69A9-24E6-F30110EB3D62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62" name="Picture 6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DB074183-04C5-D573-531C-E5C3D259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05A311F-FCC2-B9ED-0702-DD97BECF8EDD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5C69D8-6C5E-FE96-721E-C43884A02A3E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39748F81-9882-75C7-FA60-B218BE159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01E3F40-5C90-C7CA-0F8F-BF3CA34E1D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718E6257-234C-CA02-447D-FDA7812923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4ED4E00-DA99-9774-4547-F6BED82C4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8CBE3F1-0C46-5073-02AD-706BC7C7DF7E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854F777-651A-26E0-418B-A3AEA508C95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5" name="Right Triangle 84">
                    <a:extLst>
                      <a:ext uri="{FF2B5EF4-FFF2-40B4-BE49-F238E27FC236}">
                        <a16:creationId xmlns:a16="http://schemas.microsoft.com/office/drawing/2014/main" id="{CE599DC7-516D-DDE4-352C-EA3A931048F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6357DD5-C404-2048-A7FE-18DDC9FA7E9B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6DB220C3-8B0B-60E3-2D99-7BDD8C2D6C2F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A6E3D061-AE90-9925-3339-5EF3D05B1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411F4CE-7083-B7E7-A6C8-C054737CAC0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C34E6B3-338B-6828-042E-35972BD6DD82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1678B4D-B768-921A-DEB7-81D5AE3DB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F81E12F-701E-0503-BD3F-69F317C97409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93A04CF-5D0E-C656-91BA-1BB743D7561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BE292B50-AD0F-E075-9F08-94FFEA373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750612E-19DD-7500-972B-61BDAC634B8B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E128003-136F-9055-F7E8-7C5AF473A41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79D2568-1DBB-D85E-5BA6-8CF8CC650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888AB70-CF01-FB43-A151-8555019E396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D3E4394-68FE-5591-00B3-4D434A2D710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Right Triangle 71">
                    <a:extLst>
                      <a:ext uri="{FF2B5EF4-FFF2-40B4-BE49-F238E27FC236}">
                        <a16:creationId xmlns:a16="http://schemas.microsoft.com/office/drawing/2014/main" id="{A14DDBCF-4BE3-0017-814C-2815639916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B33142-319F-C427-DE8D-C87D32D0A1EE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6B5F6A-AF9D-B3FE-B89B-52A3DDFB39A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F9134C5-876B-7FF4-75A3-4B3AA332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23C66D-162B-A80C-581A-5F53E2313E5C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019877-1EBC-8D1C-D15C-045AC63D2D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C3E44C9-AFC5-735B-414A-FBD3DBAE6E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ACC7B8-98AC-1D94-813F-54CBC244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E445F-F4E1-5BE0-376A-5FBF63659A9A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90151C-0E90-24BF-150D-8F24D5123BEA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CBA101A-D793-81EF-29B5-E335CD7B904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4340282-6EC6-BB06-34E7-D48817642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8C0264-17F4-F899-02F3-25722F963104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336ECFF-D8B1-9E70-3A05-D7AEE5E640DE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0A94EB2-3B51-C30A-8058-A2916298DC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3D3756D-7152-4E2F-9785-9A362304A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1A2F56-1D45-BC17-330A-BF35E643E690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D083F8-7AB0-E364-033A-C0EE03CB0AA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07876C-0EED-F51C-A3AC-7D179156C68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511DA6-F37B-8313-EBA0-F7C01F55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B2DDF-71DD-5D61-3FB7-B594FECFCE91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95E7B-20D2-386B-D620-FEF21E8F240E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B0B9E6-6FA3-17E5-D586-EB1AE53ED15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E4FAC-4EE6-21FA-8A44-6596DE561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A9304C-B833-2934-6214-85BCACE83BB3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C9EB31-ABB3-69FE-798A-360CA6B7158B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84D3420-1A41-B74B-DAF9-748FFD83E3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F6B8E94-E838-798F-5951-4A00E9804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A0DC-7F23-FDD6-BDBA-2198752DC4C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A6046-2FB4-5F35-B648-0CD810122A42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FB6620-F50C-5C07-D8E1-E3FCD9313906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106EF4-E87E-F2A9-318D-B87168E630B1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779D23-BD6B-1E3C-DB5D-DC673C8DE15D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4C38353C-6146-2C94-FA71-B202E95C68D5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7A6F0B6-F926-93FD-1742-78D279875E87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F59AF-B75E-5173-FCCD-C07F7DE29D48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2E4B6-0158-67A4-5E48-80C88B4F9AF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56" name="Rounded Rectangle 26">
                <a:extLst>
                  <a:ext uri="{FF2B5EF4-FFF2-40B4-BE49-F238E27FC236}">
                    <a16:creationId xmlns:a16="http://schemas.microsoft.com/office/drawing/2014/main" id="{EEAC7859-25C1-9005-D302-0444C9F68CC1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1845E5-7598-6ABE-AE90-45830203F94E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D0D006-5476-B662-703B-F0F742E9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94E6FCC-7C02-22BA-283A-E0A156AC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8" name="Rounded Rectangle 202">
            <a:extLst>
              <a:ext uri="{FF2B5EF4-FFF2-40B4-BE49-F238E27FC236}">
                <a16:creationId xmlns:a16="http://schemas.microsoft.com/office/drawing/2014/main" id="{222081A7-00F9-10B5-C741-6F18A6BAFE9E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6825B7A-E957-6FF2-100F-897F47DEF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4FEBD6A-F8D5-C6E0-342F-DBA8DC21F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83DBAC77-A19B-E3F8-7B24-8B1B2CDC7CB0}"/>
              </a:ext>
            </a:extLst>
          </p:cNvPr>
          <p:cNvSpPr txBox="1"/>
          <p:nvPr/>
        </p:nvSpPr>
        <p:spPr>
          <a:xfrm>
            <a:off x="421319" y="1224464"/>
            <a:ext cx="360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</a:t>
            </a:r>
            <a:r>
              <a:rPr lang="en-GB" sz="2400">
                <a:solidFill>
                  <a:schemeClr val="accent1"/>
                </a:solidFill>
                <a:latin typeface="Helvetica Light" panose="020B0403020202020204" pitchFamily="34" charset="0"/>
              </a:rPr>
              <a:t>(Language)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39EBEE-EE6B-B98B-1CBA-179B36AA7E84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AA08649-80B5-48BB-77BA-3B64E6B449E3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07188F25-6306-B344-4A8E-9351FE118619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30D3284-E555-90CF-AF0F-D46DACA479C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AFB14A-4C01-8265-3EF7-4B4E2B64F00F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2C46EA-96D9-97E8-B8C8-C79EA0602E43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7F13C9-0B63-CDD1-07DD-3CBBB44793A2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B45D5F-1F68-D3B4-0AB8-32B503C0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163B8F-F1F8-981A-EC0F-3608A0141253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0FB0A0C-081E-E915-5026-3B4960868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7E9B75-9DB7-501D-5A81-FCA057FDF681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130770-4994-CE50-9AC6-41B112C26BA9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2C5A927-A9FE-B21D-1F58-BA5553257DC6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C74C00-72DF-9406-9F05-031FB17157E0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65342E-33E5-50D6-695C-44521FFBDD3F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C30A097D-9D18-7CC4-45EE-0918A2C7A825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707F69-C9A6-E2D0-A54C-A1891FC4A9CA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EA7309-D0B6-FC53-227D-A45C404CC5C4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3D1765-0873-6FCF-6CE0-6F419AA00968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D562CA5-9CF4-B7F3-5DB1-4D850C47F00D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DE97FAC-40D5-B41A-6649-73614212D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082394-5BAD-3F98-2F02-E95572899373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121" name="Flowchart: Terminator 120">
              <a:extLst>
                <a:ext uri="{FF2B5EF4-FFF2-40B4-BE49-F238E27FC236}">
                  <a16:creationId xmlns:a16="http://schemas.microsoft.com/office/drawing/2014/main" id="{3EED3110-9186-3441-E48E-9EF87168D96B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5D255DE-46BB-4D28-3BE8-CC5279D58F9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EC0F4582-F8B2-8F8F-9043-D57FC7F968B1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5DF1240-2A3E-BB36-7C20-E296E946A6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53BB15-5F3D-EF25-0DA8-EC14A2E86F55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154" name="Flowchart: Terminator 153">
              <a:extLst>
                <a:ext uri="{FF2B5EF4-FFF2-40B4-BE49-F238E27FC236}">
                  <a16:creationId xmlns:a16="http://schemas.microsoft.com/office/drawing/2014/main" id="{3C3ED9DF-C0AB-25E6-2B51-0B13C6BD9B3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21C4DB9-8470-14F5-D102-7849FDFCA01A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874B374F-BF8C-8FE6-3E82-2A9773FD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26BA6D8-0BCC-9BBB-5F1E-D49D856DF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BD4142F-0382-521F-C604-A390162A56AB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6828CB0-A076-F758-39EB-6F2224F1BB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1389A66-54DD-44A7-9514-AD8648928998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7C83484-728D-966B-1935-510F362941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AA4456D-FE43-D4A9-54F3-F0F507B57A12}"/>
              </a:ext>
            </a:extLst>
          </p:cNvPr>
          <p:cNvSpPr/>
          <p:nvPr/>
        </p:nvSpPr>
        <p:spPr>
          <a:xfrm>
            <a:off x="4354954" y="1230177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449CB1-0A57-8EEA-A37E-BDCF41276B58}"/>
              </a:ext>
            </a:extLst>
          </p:cNvPr>
          <p:cNvGrpSpPr/>
          <p:nvPr/>
        </p:nvGrpSpPr>
        <p:grpSpPr>
          <a:xfrm>
            <a:off x="4521688" y="1307123"/>
            <a:ext cx="2093927" cy="718907"/>
            <a:chOff x="4521688" y="1307123"/>
            <a:chExt cx="2093927" cy="718907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F0C7FA2-1E42-8A5D-0AEA-1BC4EBA08FEF}"/>
                </a:ext>
              </a:extLst>
            </p:cNvPr>
            <p:cNvSpPr txBox="1"/>
            <p:nvPr/>
          </p:nvSpPr>
          <p:spPr>
            <a:xfrm>
              <a:off x="4892427" y="1311309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Language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3C6E2F-C73A-A6F7-7F18-265201EB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688" y="1307123"/>
              <a:ext cx="332165" cy="332165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8C56B70-305E-8317-B2F5-11DE7D78D63D}"/>
                </a:ext>
              </a:extLst>
            </p:cNvPr>
            <p:cNvGrpSpPr/>
            <p:nvPr/>
          </p:nvGrpSpPr>
          <p:grpSpPr>
            <a:xfrm>
              <a:off x="4575307" y="1715249"/>
              <a:ext cx="1970809" cy="310781"/>
              <a:chOff x="4575307" y="1715249"/>
              <a:chExt cx="1970809" cy="31078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51601B0-65BA-9E74-A43A-69C4F4461977}"/>
                  </a:ext>
                </a:extLst>
              </p:cNvPr>
              <p:cNvGrpSpPr/>
              <p:nvPr/>
            </p:nvGrpSpPr>
            <p:grpSpPr>
              <a:xfrm>
                <a:off x="4575307" y="1715249"/>
                <a:ext cx="1970809" cy="287572"/>
                <a:chOff x="4565152" y="5820505"/>
                <a:chExt cx="3045016" cy="431942"/>
              </a:xfrm>
            </p:grpSpPr>
            <p:sp>
              <p:nvSpPr>
                <p:cNvPr id="6" name="Rounded Rectangle 26">
                  <a:extLst>
                    <a:ext uri="{FF2B5EF4-FFF2-40B4-BE49-F238E27FC236}">
                      <a16:creationId xmlns:a16="http://schemas.microsoft.com/office/drawing/2014/main" id="{8154889D-544A-8312-FCCB-206F9310F80F}"/>
                    </a:ext>
                  </a:extLst>
                </p:cNvPr>
                <p:cNvSpPr/>
                <p:nvPr/>
              </p:nvSpPr>
              <p:spPr>
                <a:xfrm>
                  <a:off x="4565152" y="5830533"/>
                  <a:ext cx="3045016" cy="4219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7BB330A-5B27-7C11-AD8B-316CF018B1D5}"/>
                    </a:ext>
                  </a:extLst>
                </p:cNvPr>
                <p:cNvSpPr txBox="1"/>
                <p:nvPr/>
              </p:nvSpPr>
              <p:spPr>
                <a:xfrm>
                  <a:off x="4681028" y="5820505"/>
                  <a:ext cx="1930321" cy="360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solidFill>
                        <a:srgbClr val="797979"/>
                      </a:solidFill>
                      <a:latin typeface="Helvetica" pitchFamily="2" charset="0"/>
                    </a:rPr>
                    <a:t>English</a:t>
                  </a:r>
                  <a:endParaRPr lang="en-US" sz="1400">
                    <a:solidFill>
                      <a:srgbClr val="797979"/>
                    </a:solidFill>
                    <a:latin typeface="Helvetica" pitchFamily="2" charset="0"/>
                  </a:endParaRPr>
                </a:p>
              </p:txBody>
            </p:sp>
          </p:grp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B360DE4-B894-0D72-7670-91521CB17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660" y="1725022"/>
                <a:ext cx="301008" cy="301008"/>
              </a:xfrm>
              <a:prstGeom prst="rect">
                <a:avLst/>
              </a:prstGeom>
            </p:spPr>
          </p:pic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C9A5496-3647-DD7B-4ACD-1534F9EA41D3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language dropdown button!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A95B5494-6CB8-2288-96D0-35CA16E6C5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60" y="1781433"/>
            <a:ext cx="423240" cy="464878"/>
          </a:xfrm>
          <a:prstGeom prst="rect">
            <a:avLst/>
          </a:prstGeom>
        </p:spPr>
      </p:pic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EB2193C-43F4-AB5E-A996-64F97BC2FC18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EEB74DB-21F4-AECA-6F05-13F05D3318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EF1565C-0D02-F126-5479-64E49B5B356C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2A09B4-984B-3F30-4403-57EAC8273C2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31" name="Action Button: Go to Beginning 130">
              <a:hlinkClick r:id="rId23" action="ppaction://hlinksldjump"/>
              <a:extLst>
                <a:ext uri="{FF2B5EF4-FFF2-40B4-BE49-F238E27FC236}">
                  <a16:creationId xmlns:a16="http://schemas.microsoft.com/office/drawing/2014/main" id="{0F5E8A84-695A-1B7C-9A5F-1CE2CB67548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2" name="Action Button: Go Home 14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E8B4C3-31D7-C944-4BD0-935525FADCBE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ction Button: Go Back or Previous 142">
              <a:hlinkClick r:id="rId23" action="ppaction://hlinksldjump"/>
              <a:extLst>
                <a:ext uri="{FF2B5EF4-FFF2-40B4-BE49-F238E27FC236}">
                  <a16:creationId xmlns:a16="http://schemas.microsoft.com/office/drawing/2014/main" id="{DD5D8C81-B497-91F9-C54E-EA96CD69F9D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Action Button: Go Forward or Next 143">
              <a:hlinkClick r:id="rId25" action="ppaction://hlinksldjump"/>
              <a:extLst>
                <a:ext uri="{FF2B5EF4-FFF2-40B4-BE49-F238E27FC236}">
                  <a16:creationId xmlns:a16="http://schemas.microsoft.com/office/drawing/2014/main" id="{6408F144-02A6-F36D-C520-01009BA2A02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Action Button: Return 14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402820F-6D07-1DC2-B203-66D6A6FC436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5" name="Rounded Rectangle 201">
            <a:hlinkClick r:id="rId26" action="ppaction://hlinksldjump"/>
            <a:extLst>
              <a:ext uri="{FF2B5EF4-FFF2-40B4-BE49-F238E27FC236}">
                <a16:creationId xmlns:a16="http://schemas.microsoft.com/office/drawing/2014/main" id="{31F13B57-0940-DE73-5C13-F090F56075B8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Same-side Corner of Rectangle 3">
            <a:extLst>
              <a:ext uri="{FF2B5EF4-FFF2-40B4-BE49-F238E27FC236}">
                <a16:creationId xmlns:a16="http://schemas.microsoft.com/office/drawing/2014/main" id="{77899C9F-3853-C6E3-3A99-7E0F8849E231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30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B933056-0324-AB22-6CBF-C083F8B9DCF9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7BA4F-DB01-EDB3-FA51-9B44A9266F97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11" name="Rounded Rectangle 36">
                <a:extLst>
                  <a:ext uri="{FF2B5EF4-FFF2-40B4-BE49-F238E27FC236}">
                    <a16:creationId xmlns:a16="http://schemas.microsoft.com/office/drawing/2014/main" id="{3E8001F6-FA8D-F2A9-C2B3-7B2B5C06BBF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C882AD-15D0-39FC-CE8A-EA03DD61E15F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7E8A27-8699-CBEC-E02C-22BB5896F9D4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FE96952-EA87-7C64-8AD2-941629DB123A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5" name="Rounded Rectangle 26">
                    <a:extLst>
                      <a:ext uri="{FF2B5EF4-FFF2-40B4-BE49-F238E27FC236}">
                        <a16:creationId xmlns:a16="http://schemas.microsoft.com/office/drawing/2014/main" id="{B340DA73-0B74-82D5-8E27-5F8529B6D46B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3E0FB43-CBFE-005C-38F5-E4AC6080E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70DD4BC-E42F-68A6-D4BE-374EBF71C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0CBF2FB-D4B8-C5DC-7DB7-3CE73A330086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FFA0CD-AAD2-EAA9-9715-D5CF722D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5BD486-9619-E99C-6BF2-911DC1A0F24C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4D6E043-6AAF-69A9-24E6-F30110EB3D62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62" name="Picture 6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DB074183-04C5-D573-531C-E5C3D259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05A311F-FCC2-B9ED-0702-DD97BECF8EDD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5C69D8-6C5E-FE96-721E-C43884A02A3E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39748F81-9882-75C7-FA60-B218BE159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01E3F40-5C90-C7CA-0F8F-BF3CA34E1D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718E6257-234C-CA02-447D-FDA7812923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4ED4E00-DA99-9774-4547-F6BED82C4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8CBE3F1-0C46-5073-02AD-706BC7C7DF7E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854F777-651A-26E0-418B-A3AEA508C95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5" name="Right Triangle 84">
                    <a:extLst>
                      <a:ext uri="{FF2B5EF4-FFF2-40B4-BE49-F238E27FC236}">
                        <a16:creationId xmlns:a16="http://schemas.microsoft.com/office/drawing/2014/main" id="{CE599DC7-516D-DDE4-352C-EA3A931048F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6357DD5-C404-2048-A7FE-18DDC9FA7E9B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6DB220C3-8B0B-60E3-2D99-7BDD8C2D6C2F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A6E3D061-AE90-9925-3339-5EF3D05B1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411F4CE-7083-B7E7-A6C8-C054737CAC0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C34E6B3-338B-6828-042E-35972BD6DD82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1678B4D-B768-921A-DEB7-81D5AE3DB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F81E12F-701E-0503-BD3F-69F317C97409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93A04CF-5D0E-C656-91BA-1BB743D7561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BE292B50-AD0F-E075-9F08-94FFEA373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750612E-19DD-7500-972B-61BDAC634B8B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E128003-136F-9055-F7E8-7C5AF473A41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79D2568-1DBB-D85E-5BA6-8CF8CC650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888AB70-CF01-FB43-A151-8555019E396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D3E4394-68FE-5591-00B3-4D434A2D710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Right Triangle 71">
                    <a:extLst>
                      <a:ext uri="{FF2B5EF4-FFF2-40B4-BE49-F238E27FC236}">
                        <a16:creationId xmlns:a16="http://schemas.microsoft.com/office/drawing/2014/main" id="{A14DDBCF-4BE3-0017-814C-2815639916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B33142-319F-C427-DE8D-C87D32D0A1EE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6B5F6A-AF9D-B3FE-B89B-52A3DDFB39A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F9134C5-876B-7FF4-75A3-4B3AA332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23C66D-162B-A80C-581A-5F53E2313E5C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019877-1EBC-8D1C-D15C-045AC63D2D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C3E44C9-AFC5-735B-414A-FBD3DBAE6E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ACC7B8-98AC-1D94-813F-54CBC244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E445F-F4E1-5BE0-376A-5FBF63659A9A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90151C-0E90-24BF-150D-8F24D5123BEA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CBA101A-D793-81EF-29B5-E335CD7B904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4340282-6EC6-BB06-34E7-D48817642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8C0264-17F4-F899-02F3-25722F963104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336ECFF-D8B1-9E70-3A05-D7AEE5E640DE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0A94EB2-3B51-C30A-8058-A2916298DC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3D3756D-7152-4E2F-9785-9A362304A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1A2F56-1D45-BC17-330A-BF35E643E690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D083F8-7AB0-E364-033A-C0EE03CB0AA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07876C-0EED-F51C-A3AC-7D179156C68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511DA6-F37B-8313-EBA0-F7C01F55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B2DDF-71DD-5D61-3FB7-B594FECFCE91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95E7B-20D2-386B-D620-FEF21E8F240E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B0B9E6-6FA3-17E5-D586-EB1AE53ED15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E4FAC-4EE6-21FA-8A44-6596DE561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A9304C-B833-2934-6214-85BCACE83BB3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C9EB31-ABB3-69FE-798A-360CA6B7158B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84D3420-1A41-B74B-DAF9-748FFD83E3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F6B8E94-E838-798F-5951-4A00E9804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A0DC-7F23-FDD6-BDBA-2198752DC4C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A6046-2FB4-5F35-B648-0CD810122A42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FB6620-F50C-5C07-D8E1-E3FCD9313906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106EF4-E87E-F2A9-318D-B87168E630B1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779D23-BD6B-1E3C-DB5D-DC673C8DE15D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4C38353C-6146-2C94-FA71-B202E95C68D5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7A6F0B6-F926-93FD-1742-78D279875E87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F59AF-B75E-5173-FCCD-C07F7DE29D48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2E4B6-0158-67A4-5E48-80C88B4F9AF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56" name="Rounded Rectangle 26">
                <a:extLst>
                  <a:ext uri="{FF2B5EF4-FFF2-40B4-BE49-F238E27FC236}">
                    <a16:creationId xmlns:a16="http://schemas.microsoft.com/office/drawing/2014/main" id="{EEAC7859-25C1-9005-D302-0444C9F68CC1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1845E5-7598-6ABE-AE90-45830203F94E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D0D006-5476-B662-703B-F0F742E9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94E6FCC-7C02-22BA-283A-E0A156AC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8" name="Rounded Rectangle 202">
            <a:extLst>
              <a:ext uri="{FF2B5EF4-FFF2-40B4-BE49-F238E27FC236}">
                <a16:creationId xmlns:a16="http://schemas.microsoft.com/office/drawing/2014/main" id="{222081A7-00F9-10B5-C741-6F18A6BAFE9E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6825B7A-E957-6FF2-100F-897F47DEF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4FEBD6A-F8D5-C6E0-342F-DBA8DC21F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39EBEE-EE6B-B98B-1CBA-179B36AA7E84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AA08649-80B5-48BB-77BA-3B64E6B449E3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07188F25-6306-B344-4A8E-9351FE118619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30D3284-E555-90CF-AF0F-D46DACA479C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AFB14A-4C01-8265-3EF7-4B4E2B64F00F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D7F13C9-0B63-CDD1-07DD-3CBBB44793A2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B45D5F-1F68-D3B4-0AB8-32B503C0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163B8F-F1F8-981A-EC0F-3608A0141253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0FB0A0C-081E-E915-5026-3B4960868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7E9B75-9DB7-501D-5A81-FCA057FDF681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130770-4994-CE50-9AC6-41B112C26BA9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2C5A927-A9FE-B21D-1F58-BA5553257DC6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C74C00-72DF-9406-9F05-031FB17157E0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65342E-33E5-50D6-695C-44521FFBDD3F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C30A097D-9D18-7CC4-45EE-0918A2C7A825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707F69-C9A6-E2D0-A54C-A1891FC4A9CA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EA7309-D0B6-FC53-227D-A45C404CC5C4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D562CA5-9CF4-B7F3-5DB1-4D850C47F00D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DE97FAC-40D5-B41A-6649-73614212D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082394-5BAD-3F98-2F02-E95572899373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121" name="Flowchart: Terminator 120">
              <a:extLst>
                <a:ext uri="{FF2B5EF4-FFF2-40B4-BE49-F238E27FC236}">
                  <a16:creationId xmlns:a16="http://schemas.microsoft.com/office/drawing/2014/main" id="{3EED3110-9186-3441-E48E-9EF87168D96B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5D255DE-46BB-4D28-3BE8-CC5279D58F9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EC0F4582-F8B2-8F8F-9043-D57FC7F968B1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5DF1240-2A3E-BB36-7C20-E296E946A6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53BB15-5F3D-EF25-0DA8-EC14A2E86F55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154" name="Flowchart: Terminator 153">
              <a:extLst>
                <a:ext uri="{FF2B5EF4-FFF2-40B4-BE49-F238E27FC236}">
                  <a16:creationId xmlns:a16="http://schemas.microsoft.com/office/drawing/2014/main" id="{3C3ED9DF-C0AB-25E6-2B51-0B13C6BD9B3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21C4DB9-8470-14F5-D102-7849FDFCA01A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874B374F-BF8C-8FE6-3E82-2A9773FD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26BA6D8-0BCC-9BBB-5F1E-D49D856DF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BD4142F-0382-521F-C604-A390162A56AB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6828CB0-A076-F758-39EB-6F2224F1BB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1389A66-54DD-44A7-9514-AD8648928998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E28F64-5101-95FF-8303-20F0612EC0F4}"/>
              </a:ext>
            </a:extLst>
          </p:cNvPr>
          <p:cNvGrpSpPr/>
          <p:nvPr/>
        </p:nvGrpSpPr>
        <p:grpSpPr>
          <a:xfrm>
            <a:off x="4589244" y="1889671"/>
            <a:ext cx="1970810" cy="1016946"/>
            <a:chOff x="4624551" y="4469120"/>
            <a:chExt cx="2014646" cy="101694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876BBB-1C11-1003-F575-34FACC59B3D3}"/>
                </a:ext>
              </a:extLst>
            </p:cNvPr>
            <p:cNvGrpSpPr/>
            <p:nvPr/>
          </p:nvGrpSpPr>
          <p:grpSpPr>
            <a:xfrm>
              <a:off x="4624551" y="4469120"/>
              <a:ext cx="2014646" cy="1016946"/>
              <a:chOff x="4624551" y="4469120"/>
              <a:chExt cx="2014646" cy="1016946"/>
            </a:xfrm>
          </p:grpSpPr>
          <p:sp>
            <p:nvSpPr>
              <p:cNvPr id="94" name="Round Same-side Corner of Rectangle 2">
                <a:extLst>
                  <a:ext uri="{FF2B5EF4-FFF2-40B4-BE49-F238E27FC236}">
                    <a16:creationId xmlns:a16="http://schemas.microsoft.com/office/drawing/2014/main" id="{99D194C6-075E-9864-8F4A-D757788541B7}"/>
                  </a:ext>
                </a:extLst>
              </p:cNvPr>
              <p:cNvSpPr/>
              <p:nvPr/>
            </p:nvSpPr>
            <p:spPr>
              <a:xfrm rot="10800000">
                <a:off x="4626354" y="4469962"/>
                <a:ext cx="2009275" cy="1014359"/>
              </a:xfrm>
              <a:prstGeom prst="round2Same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28DFA10D-B37C-BE56-E173-181FD5001937}"/>
                  </a:ext>
                </a:extLst>
              </p:cNvPr>
              <p:cNvSpPr/>
              <p:nvPr/>
            </p:nvSpPr>
            <p:spPr>
              <a:xfrm>
                <a:off x="4624551" y="4469120"/>
                <a:ext cx="2007890" cy="4087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1D16C0F-6F88-2ADC-F810-04E7FD1EF3E3}"/>
                  </a:ext>
                </a:extLst>
              </p:cNvPr>
              <p:cNvSpPr txBox="1"/>
              <p:nvPr/>
            </p:nvSpPr>
            <p:spPr>
              <a:xfrm>
                <a:off x="4632049" y="4614643"/>
                <a:ext cx="15637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Chinese (Simplified)</a:t>
                </a: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98" name="Rectangle 97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21958C95-C481-50B6-C83B-05789D6B9FC5}"/>
                  </a:ext>
                </a:extLst>
              </p:cNvPr>
              <p:cNvSpPr/>
              <p:nvPr/>
            </p:nvSpPr>
            <p:spPr>
              <a:xfrm>
                <a:off x="4626991" y="4886034"/>
                <a:ext cx="2007997" cy="3085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012E560-04CC-6A03-48E6-41064C777C12}"/>
                  </a:ext>
                </a:extLst>
              </p:cNvPr>
              <p:cNvSpPr txBox="1"/>
              <p:nvPr/>
            </p:nvSpPr>
            <p:spPr>
              <a:xfrm>
                <a:off x="4636830" y="4906708"/>
                <a:ext cx="12242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Bahasa </a:t>
                </a:r>
                <a:r>
                  <a:rPr lang="en-US" sz="110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Melayu</a:t>
                </a: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02" name="Round Same-side Corner of Rectangle 38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274D95AF-1274-910B-5071-5194F624549E}"/>
                  </a:ext>
                </a:extLst>
              </p:cNvPr>
              <p:cNvSpPr/>
              <p:nvPr/>
            </p:nvSpPr>
            <p:spPr>
              <a:xfrm rot="10800000">
                <a:off x="4629924" y="5197285"/>
                <a:ext cx="2009273" cy="2887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ounded Rectangle 158">
                <a:extLst>
                  <a:ext uri="{FF2B5EF4-FFF2-40B4-BE49-F238E27FC236}">
                    <a16:creationId xmlns:a16="http://schemas.microsoft.com/office/drawing/2014/main" id="{836BB59B-8DED-97E6-907E-1BACBFFA7727}"/>
                  </a:ext>
                </a:extLst>
              </p:cNvPr>
              <p:cNvSpPr/>
              <p:nvPr/>
            </p:nvSpPr>
            <p:spPr>
              <a:xfrm rot="5400000">
                <a:off x="6388056" y="4756353"/>
                <a:ext cx="326098" cy="55073"/>
              </a:xfrm>
              <a:prstGeom prst="roundRect">
                <a:avLst>
                  <a:gd name="adj" fmla="val 430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A93345F-3316-8694-3A61-A3FA4F13FA8E}"/>
                </a:ext>
              </a:extLst>
            </p:cNvPr>
            <p:cNvSpPr txBox="1"/>
            <p:nvPr/>
          </p:nvSpPr>
          <p:spPr>
            <a:xfrm>
              <a:off x="4649440" y="5102869"/>
              <a:ext cx="131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ta-IN" sz="700">
                  <a:solidFill>
                    <a:schemeClr val="tx2">
                      <a:lumMod val="60000"/>
                      <a:lumOff val="40000"/>
                    </a:schemeClr>
                  </a:solidFill>
                </a:rPr>
              </a:br>
              <a:r>
                <a:rPr lang="ta-IN" sz="105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தமிழ் மொழி</a:t>
              </a:r>
              <a:endParaRPr lang="en-US" sz="105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AA4456D-FE43-D4A9-54F3-F0F507B57A12}"/>
              </a:ext>
            </a:extLst>
          </p:cNvPr>
          <p:cNvSpPr/>
          <p:nvPr/>
        </p:nvSpPr>
        <p:spPr>
          <a:xfrm>
            <a:off x="4453665" y="372019"/>
            <a:ext cx="2319044" cy="145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449CB1-0A57-8EEA-A37E-BDCF41276B58}"/>
              </a:ext>
            </a:extLst>
          </p:cNvPr>
          <p:cNvGrpSpPr/>
          <p:nvPr/>
        </p:nvGrpSpPr>
        <p:grpSpPr>
          <a:xfrm>
            <a:off x="4521688" y="1307123"/>
            <a:ext cx="2093927" cy="718907"/>
            <a:chOff x="4521688" y="1307123"/>
            <a:chExt cx="2093927" cy="718907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F0C7FA2-1E42-8A5D-0AEA-1BC4EBA08FEF}"/>
                </a:ext>
              </a:extLst>
            </p:cNvPr>
            <p:cNvSpPr txBox="1"/>
            <p:nvPr/>
          </p:nvSpPr>
          <p:spPr>
            <a:xfrm>
              <a:off x="4892427" y="1311309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Language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3C6E2F-C73A-A6F7-7F18-265201EB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688" y="1307123"/>
              <a:ext cx="332165" cy="332165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8C56B70-305E-8317-B2F5-11DE7D78D63D}"/>
                </a:ext>
              </a:extLst>
            </p:cNvPr>
            <p:cNvGrpSpPr/>
            <p:nvPr/>
          </p:nvGrpSpPr>
          <p:grpSpPr>
            <a:xfrm>
              <a:off x="4575307" y="1715249"/>
              <a:ext cx="1970809" cy="310781"/>
              <a:chOff x="4575307" y="1715249"/>
              <a:chExt cx="1970809" cy="31078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51601B0-65BA-9E74-A43A-69C4F4461977}"/>
                  </a:ext>
                </a:extLst>
              </p:cNvPr>
              <p:cNvGrpSpPr/>
              <p:nvPr/>
            </p:nvGrpSpPr>
            <p:grpSpPr>
              <a:xfrm>
                <a:off x="4575307" y="1715249"/>
                <a:ext cx="1970809" cy="287572"/>
                <a:chOff x="4565152" y="5820505"/>
                <a:chExt cx="3045016" cy="431942"/>
              </a:xfrm>
            </p:grpSpPr>
            <p:sp>
              <p:nvSpPr>
                <p:cNvPr id="6" name="Rounded Rectangle 26">
                  <a:extLst>
                    <a:ext uri="{FF2B5EF4-FFF2-40B4-BE49-F238E27FC236}">
                      <a16:creationId xmlns:a16="http://schemas.microsoft.com/office/drawing/2014/main" id="{8154889D-544A-8312-FCCB-206F9310F80F}"/>
                    </a:ext>
                  </a:extLst>
                </p:cNvPr>
                <p:cNvSpPr/>
                <p:nvPr/>
              </p:nvSpPr>
              <p:spPr>
                <a:xfrm>
                  <a:off x="4565152" y="5830533"/>
                  <a:ext cx="3045016" cy="4219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7BB330A-5B27-7C11-AD8B-316CF018B1D5}"/>
                    </a:ext>
                  </a:extLst>
                </p:cNvPr>
                <p:cNvSpPr txBox="1"/>
                <p:nvPr/>
              </p:nvSpPr>
              <p:spPr>
                <a:xfrm>
                  <a:off x="4681028" y="5820505"/>
                  <a:ext cx="1930321" cy="360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solidFill>
                        <a:srgbClr val="797979"/>
                      </a:solidFill>
                      <a:latin typeface="Helvetica" pitchFamily="2" charset="0"/>
                    </a:rPr>
                    <a:t>English</a:t>
                  </a:r>
                  <a:endParaRPr lang="en-US" sz="1400">
                    <a:solidFill>
                      <a:srgbClr val="797979"/>
                    </a:solidFill>
                    <a:latin typeface="Helvetica" pitchFamily="2" charset="0"/>
                  </a:endParaRPr>
                </a:p>
              </p:txBody>
            </p:sp>
          </p:grp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B360DE4-B894-0D72-7670-91521CB17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660" y="1725022"/>
                <a:ext cx="301008" cy="301008"/>
              </a:xfrm>
              <a:prstGeom prst="rect">
                <a:avLst/>
              </a:prstGeom>
            </p:spPr>
          </p:pic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4182CCF-B358-D7A3-A9D6-37FC6E9757BA}"/>
              </a:ext>
            </a:extLst>
          </p:cNvPr>
          <p:cNvSpPr txBox="1"/>
          <p:nvPr/>
        </p:nvSpPr>
        <p:spPr>
          <a:xfrm>
            <a:off x="454053" y="2014254"/>
            <a:ext cx="31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User can customize their language in the menu.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CB0DC3-E79A-B0D1-A7C7-F29F10590A95}"/>
              </a:ext>
            </a:extLst>
          </p:cNvPr>
          <p:cNvSpPr txBox="1"/>
          <p:nvPr/>
        </p:nvSpPr>
        <p:spPr>
          <a:xfrm>
            <a:off x="453091" y="2688390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continue.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3BC424-9F66-5BBC-F2DE-31C0B68973B0}"/>
              </a:ext>
            </a:extLst>
          </p:cNvPr>
          <p:cNvSpPr txBox="1"/>
          <p:nvPr/>
        </p:nvSpPr>
        <p:spPr>
          <a:xfrm>
            <a:off x="421319" y="1224464"/>
            <a:ext cx="360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</a:t>
            </a:r>
            <a:r>
              <a:rPr lang="en-GB" sz="2400">
                <a:solidFill>
                  <a:schemeClr val="accent1"/>
                </a:solidFill>
                <a:latin typeface="Helvetica Light" panose="020B0403020202020204" pitchFamily="34" charset="0"/>
              </a:rPr>
              <a:t>(Language)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22C46EA-96D9-97E8-B8C8-C79EA0602E43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3D1765-0873-6FCF-6CE0-6F419AA00968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7C83484-728D-966B-1935-510F362941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125" name="Flowchart: Terminator 124">
            <a:extLst>
              <a:ext uri="{FF2B5EF4-FFF2-40B4-BE49-F238E27FC236}">
                <a16:creationId xmlns:a16="http://schemas.microsoft.com/office/drawing/2014/main" id="{14B7CC51-1611-BBD4-9C04-D047D32B2E7F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553BA4-106C-CDD2-8EA2-3553E7DBD2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DF79D19-AFD4-144B-EE9B-5B22B0D96DA7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8CE2F00-D916-2D65-E6FF-922568D421F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47" name="Action Button: Go to Beginning 146">
              <a:hlinkClick r:id="rId22" action="ppaction://hlinksldjump"/>
              <a:extLst>
                <a:ext uri="{FF2B5EF4-FFF2-40B4-BE49-F238E27FC236}">
                  <a16:creationId xmlns:a16="http://schemas.microsoft.com/office/drawing/2014/main" id="{0714DFA0-D6CF-36B2-CEA8-2F8464753421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8" name="Action Button: Go Home 14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7EC8FA6-681E-7892-8D45-A66ADD2607B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Action Button: Go Back or Previous 148">
              <a:hlinkClick r:id="rId22" action="ppaction://hlinksldjump"/>
              <a:extLst>
                <a:ext uri="{FF2B5EF4-FFF2-40B4-BE49-F238E27FC236}">
                  <a16:creationId xmlns:a16="http://schemas.microsoft.com/office/drawing/2014/main" id="{67EA90E5-68B5-1950-D364-855BA851C629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Action Button: Go Forward or Next 149">
              <a:hlinkClick r:id="rId24" action="ppaction://hlinksldjump"/>
              <a:extLst>
                <a:ext uri="{FF2B5EF4-FFF2-40B4-BE49-F238E27FC236}">
                  <a16:creationId xmlns:a16="http://schemas.microsoft.com/office/drawing/2014/main" id="{A62BFA9D-9C75-4560-5A7D-7A097E56E815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Action Button: Return 150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85E655F-3448-2C4A-58A7-DB3E298DDC2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ounded Rectangle 201">
            <a:hlinkClick r:id="rId25" action="ppaction://hlinksldjump"/>
            <a:extLst>
              <a:ext uri="{FF2B5EF4-FFF2-40B4-BE49-F238E27FC236}">
                <a16:creationId xmlns:a16="http://schemas.microsoft.com/office/drawing/2014/main" id="{F3628DE0-9BF1-15CB-67A4-519449BC51A3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Same-side Corner of Rectangle 3">
            <a:extLst>
              <a:ext uri="{FF2B5EF4-FFF2-40B4-BE49-F238E27FC236}">
                <a16:creationId xmlns:a16="http://schemas.microsoft.com/office/drawing/2014/main" id="{77899C9F-3853-C6E3-3A99-7E0F8849E231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6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0" grpId="1"/>
      <p:bldP spid="1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(Font Size)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8E9F840-CBC5-B5E3-2BAB-39AEED9973DB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275" name="Flowchart: Terminator 274">
              <a:extLst>
                <a:ext uri="{FF2B5EF4-FFF2-40B4-BE49-F238E27FC236}">
                  <a16:creationId xmlns:a16="http://schemas.microsoft.com/office/drawing/2014/main" id="{018DCE8A-2805-0527-0AF7-CE3844D0ED5A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3A16B3A6-53DB-7868-AA64-920EB7C2ABF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1" name="Rectangle 290">
            <a:extLst>
              <a:ext uri="{FF2B5EF4-FFF2-40B4-BE49-F238E27FC236}">
                <a16:creationId xmlns:a16="http://schemas.microsoft.com/office/drawing/2014/main" id="{5DCFF34D-9BDA-0A13-D359-59FA0D130BA2}"/>
              </a:ext>
            </a:extLst>
          </p:cNvPr>
          <p:cNvSpPr/>
          <p:nvPr/>
        </p:nvSpPr>
        <p:spPr>
          <a:xfrm>
            <a:off x="4354954" y="1230177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DFC3F45-FDBF-0064-7E80-64D8E1B20478}"/>
              </a:ext>
            </a:extLst>
          </p:cNvPr>
          <p:cNvGrpSpPr/>
          <p:nvPr/>
        </p:nvGrpSpPr>
        <p:grpSpPr>
          <a:xfrm>
            <a:off x="693000" y="2552559"/>
            <a:ext cx="1820790" cy="592988"/>
            <a:chOff x="519230" y="2699352"/>
            <a:chExt cx="1820790" cy="592988"/>
          </a:xfrm>
        </p:grpSpPr>
        <p:pic>
          <p:nvPicPr>
            <p:cNvPr id="298" name="Picture 297">
              <a:hlinkClick r:id="rId21" action="ppaction://hlinksldjump"/>
              <a:extLst>
                <a:ext uri="{FF2B5EF4-FFF2-40B4-BE49-F238E27FC236}">
                  <a16:creationId xmlns:a16="http://schemas.microsoft.com/office/drawing/2014/main" id="{4C88FB14-EB10-3D4C-D25C-E3C5099E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99" name="TextBox 2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D991DF26-9C55-97C5-BEBD-2DE3DBB517C4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BE124D2-F743-B1EA-7605-399AF7E0C78E}"/>
              </a:ext>
            </a:extLst>
          </p:cNvPr>
          <p:cNvGrpSpPr/>
          <p:nvPr/>
        </p:nvGrpSpPr>
        <p:grpSpPr>
          <a:xfrm>
            <a:off x="680056" y="3254513"/>
            <a:ext cx="1943051" cy="592988"/>
            <a:chOff x="539985" y="3473774"/>
            <a:chExt cx="1943051" cy="592988"/>
          </a:xfrm>
        </p:grpSpPr>
        <p:pic>
          <p:nvPicPr>
            <p:cNvPr id="301" name="Picture 300">
              <a:hlinkClick r:id="rId23" action="ppaction://hlinksldjump"/>
              <a:extLst>
                <a:ext uri="{FF2B5EF4-FFF2-40B4-BE49-F238E27FC236}">
                  <a16:creationId xmlns:a16="http://schemas.microsoft.com/office/drawing/2014/main" id="{BA30CBCF-4D23-3BF5-F1F0-C3FCCEB8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302" name="TextBox 301">
              <a:hlinkClick r:id="rId23" action="ppaction://hlinksldjump"/>
              <a:extLst>
                <a:ext uri="{FF2B5EF4-FFF2-40B4-BE49-F238E27FC236}">
                  <a16:creationId xmlns:a16="http://schemas.microsoft.com/office/drawing/2014/main" id="{BD2AE5CB-BC98-8F63-806D-592EC2DEC8EB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6769D025-4EA9-EC01-BAB7-0A5E555A01FA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Select any following gestures: </a:t>
            </a:r>
          </a:p>
        </p:txBody>
      </p:sp>
      <p:sp>
        <p:nvSpPr>
          <p:cNvPr id="314" name="Flowchart: Terminator 313">
            <a:extLst>
              <a:ext uri="{FF2B5EF4-FFF2-40B4-BE49-F238E27FC236}">
                <a16:creationId xmlns:a16="http://schemas.microsoft.com/office/drawing/2014/main" id="{6A4FF0EC-D227-6C53-F035-2B4AE115C3D4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5" name="Picture 314">
            <a:extLst>
              <a:ext uri="{FF2B5EF4-FFF2-40B4-BE49-F238E27FC236}">
                <a16:creationId xmlns:a16="http://schemas.microsoft.com/office/drawing/2014/main" id="{C83A98E1-7953-06E5-3E62-D8A2EF0FBF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5E717955-4699-268E-E7E4-78DCB35CD5CF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54E5C8-C8C3-8551-98CC-9543CBEC8E3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1" name="Action Button: Go to Beginning 10">
              <a:hlinkClick r:id="rId26" action="ppaction://hlinksldjump"/>
              <a:extLst>
                <a:ext uri="{FF2B5EF4-FFF2-40B4-BE49-F238E27FC236}">
                  <a16:creationId xmlns:a16="http://schemas.microsoft.com/office/drawing/2014/main" id="{27BCA1A8-2077-B612-370F-EF4893EBA35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Action Button: Go Home 11">
              <a:hlinkClick r:id="rId27" action="ppaction://hlinksldjump"/>
              <a:extLst>
                <a:ext uri="{FF2B5EF4-FFF2-40B4-BE49-F238E27FC236}">
                  <a16:creationId xmlns:a16="http://schemas.microsoft.com/office/drawing/2014/main" id="{430937E2-CCDF-6A66-1AD7-BA631F01AAAB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Go Back or Previous 12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26B0F2-BAF6-6BE8-D805-2DE9B60205E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Go Forward or Next 1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60E0871-CE3C-0B85-98FE-93ADC035F83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ction Button: Return 1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22396E3-14DF-2D92-71C1-529A3BBB3C96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ounded Rectangle 201">
            <a:hlinkClick r:id="rId30" action="ppaction://hlinksldjump"/>
            <a:extLst>
              <a:ext uri="{FF2B5EF4-FFF2-40B4-BE49-F238E27FC236}">
                <a16:creationId xmlns:a16="http://schemas.microsoft.com/office/drawing/2014/main" id="{C8347B6D-DA4B-D112-0827-3B09C5837A5F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(Font Size)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797979"/>
                </a:solidFill>
                <a:latin typeface="Helvetica" pitchFamily="2" charset="0"/>
              </a:rPr>
              <a:t>Menu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035143" y="25895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8E9F840-CBC5-B5E3-2BAB-39AEED9973DB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275" name="Flowchart: Terminator 274">
              <a:extLst>
                <a:ext uri="{FF2B5EF4-FFF2-40B4-BE49-F238E27FC236}">
                  <a16:creationId xmlns:a16="http://schemas.microsoft.com/office/drawing/2014/main" id="{018DCE8A-2805-0527-0AF7-CE3844D0ED5A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3A16B3A6-53DB-7868-AA64-920EB7C2ABF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1" name="Rectangle 290">
            <a:extLst>
              <a:ext uri="{FF2B5EF4-FFF2-40B4-BE49-F238E27FC236}">
                <a16:creationId xmlns:a16="http://schemas.microsoft.com/office/drawing/2014/main" id="{5DCFF34D-9BDA-0A13-D359-59FA0D130BA2}"/>
              </a:ext>
            </a:extLst>
          </p:cNvPr>
          <p:cNvSpPr/>
          <p:nvPr/>
        </p:nvSpPr>
        <p:spPr>
          <a:xfrm>
            <a:off x="4354954" y="1230177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2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BE124D2-F743-B1EA-7605-399AF7E0C78E}"/>
              </a:ext>
            </a:extLst>
          </p:cNvPr>
          <p:cNvGrpSpPr/>
          <p:nvPr/>
        </p:nvGrpSpPr>
        <p:grpSpPr>
          <a:xfrm>
            <a:off x="680056" y="3254513"/>
            <a:ext cx="1943051" cy="592988"/>
            <a:chOff x="539985" y="3473774"/>
            <a:chExt cx="1943051" cy="592988"/>
          </a:xfrm>
        </p:grpSpPr>
        <p:pic>
          <p:nvPicPr>
            <p:cNvPr id="301" name="Picture 300">
              <a:hlinkClick r:id="rId21" action="ppaction://hlinksldjump"/>
              <a:extLst>
                <a:ext uri="{FF2B5EF4-FFF2-40B4-BE49-F238E27FC236}">
                  <a16:creationId xmlns:a16="http://schemas.microsoft.com/office/drawing/2014/main" id="{BA30CBCF-4D23-3BF5-F1F0-C3FCCEB8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302" name="TextBox 301">
              <a:hlinkClick r:id="rId21" action="ppaction://hlinksldjump"/>
              <a:extLst>
                <a:ext uri="{FF2B5EF4-FFF2-40B4-BE49-F238E27FC236}">
                  <a16:creationId xmlns:a16="http://schemas.microsoft.com/office/drawing/2014/main" id="{BD2AE5CB-BC98-8F63-806D-592EC2DEC8EB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6769D025-4EA9-EC01-BAB7-0A5E555A01FA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Select any following gestures: </a:t>
            </a: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8BF3086-09A0-2024-1D44-FB3223C4B9C0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37400-394A-D25A-2BD0-DA0D9DE316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4EC52-20BD-4A79-9EA7-805EE5754B18}"/>
              </a:ext>
            </a:extLst>
          </p:cNvPr>
          <p:cNvSpPr txBox="1"/>
          <p:nvPr/>
        </p:nvSpPr>
        <p:spPr>
          <a:xfrm>
            <a:off x="4883217" y="3977477"/>
            <a:ext cx="53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129B2C-5392-DE8B-0D7F-B873F44E576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1" name="Action Button: Go to Beginning 10">
              <a:hlinkClick r:id="rId24" action="ppaction://hlinksldjump"/>
              <a:extLst>
                <a:ext uri="{FF2B5EF4-FFF2-40B4-BE49-F238E27FC236}">
                  <a16:creationId xmlns:a16="http://schemas.microsoft.com/office/drawing/2014/main" id="{F1BC05AE-0430-DBD7-427A-D519CB35A429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Action Button: Go Hom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2F806B56-F0C1-1D40-F086-4ED5B354F48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ction Button: Go Back or Previous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159A1E9-4455-C2CC-09BD-BB5850DB42B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Go Forward or Next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B891FD36-6FF9-A022-5836-90E831C439A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ction Button: Return 1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881CAE8-AA23-0A5D-E48C-ACF829CD0A0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74F130E7-F848-A79B-D0EB-7EF113EB98D7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77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(Font Size)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8E9F840-CBC5-B5E3-2BAB-39AEED9973DB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275" name="Flowchart: Terminator 274">
              <a:extLst>
                <a:ext uri="{FF2B5EF4-FFF2-40B4-BE49-F238E27FC236}">
                  <a16:creationId xmlns:a16="http://schemas.microsoft.com/office/drawing/2014/main" id="{018DCE8A-2805-0527-0AF7-CE3844D0ED5A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3A16B3A6-53DB-7868-AA64-920EB7C2ABF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1" name="Rectangle 290">
            <a:extLst>
              <a:ext uri="{FF2B5EF4-FFF2-40B4-BE49-F238E27FC236}">
                <a16:creationId xmlns:a16="http://schemas.microsoft.com/office/drawing/2014/main" id="{5DCFF34D-9BDA-0A13-D359-59FA0D130BA2}"/>
              </a:ext>
            </a:extLst>
          </p:cNvPr>
          <p:cNvSpPr/>
          <p:nvPr/>
        </p:nvSpPr>
        <p:spPr>
          <a:xfrm>
            <a:off x="4354954" y="1230177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6769D025-4EA9-EC01-BAB7-0A5E555A01FA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Select any following gestures: </a:t>
            </a: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FA092B4-DCC1-7667-F1BE-EF3DE5883F42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2B49A-6D34-10B5-1F93-337B2612CA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44404-2E22-2850-52C9-50BA690C43A6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34A6F1-654F-3EC1-7C7A-6F39A343D44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1" name="Action Button: Go to Beginning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514002F1-7C59-B5AD-F2E6-A3AAFA6739A4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Action Button: Go Hom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2CCF61-EE61-35DE-F530-87C5932F247F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ction Button: Go Back or Previous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C43E4920-C9F7-2461-447A-32C950262A9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Go Forward or Next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DBD9B054-792E-E4B4-4465-D6EACC1EE514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ction Button: Return 1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94ACE063-90A0-AE18-5873-E3C1505316F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ounded Rectangle 201">
            <a:hlinkClick r:id="rId26" action="ppaction://hlinksldjump"/>
            <a:extLst>
              <a:ext uri="{FF2B5EF4-FFF2-40B4-BE49-F238E27FC236}">
                <a16:creationId xmlns:a16="http://schemas.microsoft.com/office/drawing/2014/main" id="{C05063A8-777A-D983-2905-51B7BFB0F373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83B9FD-7427-46D4-EB94-4253406CF6F8}"/>
              </a:ext>
            </a:extLst>
          </p:cNvPr>
          <p:cNvGrpSpPr/>
          <p:nvPr/>
        </p:nvGrpSpPr>
        <p:grpSpPr>
          <a:xfrm>
            <a:off x="693000" y="2552559"/>
            <a:ext cx="1820790" cy="592988"/>
            <a:chOff x="519230" y="2699352"/>
            <a:chExt cx="1820790" cy="592988"/>
          </a:xfrm>
        </p:grpSpPr>
        <p:pic>
          <p:nvPicPr>
            <p:cNvPr id="7" name="Picture 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73FF256-1B34-4822-9940-1DCBF9C5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9" name="TextBox 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A56511D-4556-8381-B079-39F895AC496E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2F261D-7CE3-9C7B-6D48-A8ADC4B312DD}"/>
              </a:ext>
            </a:extLst>
          </p:cNvPr>
          <p:cNvGrpSpPr/>
          <p:nvPr/>
        </p:nvGrpSpPr>
        <p:grpSpPr>
          <a:xfrm>
            <a:off x="680056" y="3254513"/>
            <a:ext cx="1943051" cy="592988"/>
            <a:chOff x="539985" y="3473774"/>
            <a:chExt cx="1943051" cy="592988"/>
          </a:xfrm>
        </p:grpSpPr>
        <p:pic>
          <p:nvPicPr>
            <p:cNvPr id="12" name="Picture 11">
              <a:hlinkClick r:id="rId29" action="ppaction://hlinksldjump"/>
              <a:extLst>
                <a:ext uri="{FF2B5EF4-FFF2-40B4-BE49-F238E27FC236}">
                  <a16:creationId xmlns:a16="http://schemas.microsoft.com/office/drawing/2014/main" id="{A9DA75EB-B14B-104F-5870-9098E76D3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13" name="TextBox 12">
              <a:hlinkClick r:id="rId29" action="ppaction://hlinksldjump"/>
              <a:extLst>
                <a:ext uri="{FF2B5EF4-FFF2-40B4-BE49-F238E27FC236}">
                  <a16:creationId xmlns:a16="http://schemas.microsoft.com/office/drawing/2014/main" id="{8248357F-FD98-4562-FEE1-0F897052188F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14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B933056-0324-AB22-6CBF-C083F8B9DCF9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7BA4F-DB01-EDB3-FA51-9B44A9266F97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11" name="Rounded Rectangle 36">
                <a:extLst>
                  <a:ext uri="{FF2B5EF4-FFF2-40B4-BE49-F238E27FC236}">
                    <a16:creationId xmlns:a16="http://schemas.microsoft.com/office/drawing/2014/main" id="{3E8001F6-FA8D-F2A9-C2B3-7B2B5C06BBF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C882AD-15D0-39FC-CE8A-EA03DD61E15F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7E8A27-8699-CBEC-E02C-22BB5896F9D4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FE96952-EA87-7C64-8AD2-941629DB123A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5" name="Rounded Rectangle 26">
                    <a:extLst>
                      <a:ext uri="{FF2B5EF4-FFF2-40B4-BE49-F238E27FC236}">
                        <a16:creationId xmlns:a16="http://schemas.microsoft.com/office/drawing/2014/main" id="{B340DA73-0B74-82D5-8E27-5F8529B6D46B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3E0FB43-CBFE-005C-38F5-E4AC6080E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70DD4BC-E42F-68A6-D4BE-374EBF71C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0CBF2FB-D4B8-C5DC-7DB7-3CE73A330086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FFA0CD-AAD2-EAA9-9715-D5CF722D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5BD486-9619-E99C-6BF2-911DC1A0F24C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4D6E043-6AAF-69A9-24E6-F30110EB3D62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62" name="Picture 6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DB074183-04C5-D573-531C-E5C3D259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05A311F-FCC2-B9ED-0702-DD97BECF8EDD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5C69D8-6C5E-FE96-721E-C43884A02A3E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39748F81-9882-75C7-FA60-B218BE159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01E3F40-5C90-C7CA-0F8F-BF3CA34E1D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718E6257-234C-CA02-447D-FDA7812923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4ED4E00-DA99-9774-4547-F6BED82C4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8CBE3F1-0C46-5073-02AD-706BC7C7DF7E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854F777-651A-26E0-418B-A3AEA508C95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5" name="Right Triangle 84">
                    <a:extLst>
                      <a:ext uri="{FF2B5EF4-FFF2-40B4-BE49-F238E27FC236}">
                        <a16:creationId xmlns:a16="http://schemas.microsoft.com/office/drawing/2014/main" id="{CE599DC7-516D-DDE4-352C-EA3A931048F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6357DD5-C404-2048-A7FE-18DDC9FA7E9B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6DB220C3-8B0B-60E3-2D99-7BDD8C2D6C2F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A6E3D061-AE90-9925-3339-5EF3D05B1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411F4CE-7083-B7E7-A6C8-C054737CAC05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C34E6B3-338B-6828-042E-35972BD6DD82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1678B4D-B768-921A-DEB7-81D5AE3DB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F81E12F-701E-0503-BD3F-69F317C97409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93A04CF-5D0E-C656-91BA-1BB743D7561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BE292B50-AD0F-E075-9F08-94FFEA373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750612E-19DD-7500-972B-61BDAC634B8B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E128003-136F-9055-F7E8-7C5AF473A41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79D2568-1DBB-D85E-5BA6-8CF8CC650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888AB70-CF01-FB43-A151-8555019E396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D3E4394-68FE-5591-00B3-4D434A2D710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Right Triangle 71">
                    <a:extLst>
                      <a:ext uri="{FF2B5EF4-FFF2-40B4-BE49-F238E27FC236}">
                        <a16:creationId xmlns:a16="http://schemas.microsoft.com/office/drawing/2014/main" id="{A14DDBCF-4BE3-0017-814C-2815639916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B33142-319F-C427-DE8D-C87D32D0A1EE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6B5F6A-AF9D-B3FE-B89B-52A3DDFB39A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F9134C5-876B-7FF4-75A3-4B3AA332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23C66D-162B-A80C-581A-5F53E2313E5C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019877-1EBC-8D1C-D15C-045AC63D2D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C3E44C9-AFC5-735B-414A-FBD3DBAE6E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ACC7B8-98AC-1D94-813F-54CBC244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E445F-F4E1-5BE0-376A-5FBF63659A9A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90151C-0E90-24BF-150D-8F24D5123BEA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CBA101A-D793-81EF-29B5-E335CD7B904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4340282-6EC6-BB06-34E7-D48817642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8C0264-17F4-F899-02F3-25722F963104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336ECFF-D8B1-9E70-3A05-D7AEE5E640DE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0A94EB2-3B51-C30A-8058-A2916298DC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3D3756D-7152-4E2F-9785-9A362304A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1A2F56-1D45-BC17-330A-BF35E643E690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D083F8-7AB0-E364-033A-C0EE03CB0AA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507876C-0EED-F51C-A3AC-7D179156C68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511DA6-F37B-8313-EBA0-F7C01F55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B2DDF-71DD-5D61-3FB7-B594FECFCE91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195E7B-20D2-386B-D620-FEF21E8F240E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CB0B9E6-6FA3-17E5-D586-EB1AE53ED15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55E4FAC-4EE6-21FA-8A44-6596DE561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A9304C-B833-2934-6214-85BCACE83BB3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C9EB31-ABB3-69FE-798A-360CA6B7158B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84D3420-1A41-B74B-DAF9-748FFD83E3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F6B8E94-E838-798F-5951-4A00E9804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A0DC-7F23-FDD6-BDBA-2198752DC4C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A6046-2FB4-5F35-B648-0CD810122A42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FB6620-F50C-5C07-D8E1-E3FCD9313906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106EF4-E87E-F2A9-318D-B87168E630B1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779D23-BD6B-1E3C-DB5D-DC673C8DE15D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4C38353C-6146-2C94-FA71-B202E95C68D5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7A6F0B6-F926-93FD-1742-78D279875E87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F59AF-B75E-5173-FCCD-C07F7DE29D48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2E4B6-0158-67A4-5E48-80C88B4F9AF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56" name="Rounded Rectangle 26">
                <a:extLst>
                  <a:ext uri="{FF2B5EF4-FFF2-40B4-BE49-F238E27FC236}">
                    <a16:creationId xmlns:a16="http://schemas.microsoft.com/office/drawing/2014/main" id="{EEAC7859-25C1-9005-D302-0444C9F68CC1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1845E5-7598-6ABE-AE90-45830203F94E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D0D006-5476-B662-703B-F0F742E9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94E6FCC-7C02-22BA-283A-E0A156AC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8" name="Rounded Rectangle 202">
            <a:extLst>
              <a:ext uri="{FF2B5EF4-FFF2-40B4-BE49-F238E27FC236}">
                <a16:creationId xmlns:a16="http://schemas.microsoft.com/office/drawing/2014/main" id="{222081A7-00F9-10B5-C741-6F18A6BAFE9E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6825B7A-E957-6FF2-100F-897F47DEF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4FEBD6A-F8D5-C6E0-342F-DBA8DC21F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83DBAC77-A19B-E3F8-7B24-8B1B2CDC7CB0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(Font Size)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39EBEE-EE6B-B98B-1CBA-179B36AA7E84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AA08649-80B5-48BB-77BA-3B64E6B449E3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07188F25-6306-B344-4A8E-9351FE118619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30D3284-E555-90CF-AF0F-D46DACA479C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AFB14A-4C01-8265-3EF7-4B4E2B64F00F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2C46EA-96D9-97E8-B8C8-C79EA0602E43}"/>
              </a:ext>
            </a:extLst>
          </p:cNvPr>
          <p:cNvSpPr txBox="1"/>
          <p:nvPr/>
        </p:nvSpPr>
        <p:spPr>
          <a:xfrm>
            <a:off x="5041497" y="649453"/>
            <a:ext cx="84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97979"/>
                </a:solidFill>
                <a:latin typeface="Helvetica" pitchFamily="2" charset="0"/>
              </a:rPr>
              <a:t>Menu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7F13C9-0B63-CDD1-07DD-3CBBB44793A2}"/>
              </a:ext>
            </a:extLst>
          </p:cNvPr>
          <p:cNvSpPr txBox="1"/>
          <p:nvPr/>
        </p:nvSpPr>
        <p:spPr>
          <a:xfrm>
            <a:off x="4911683" y="2203227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B45D5F-1F68-D3B4-0AB8-32B503C0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163B8F-F1F8-981A-EC0F-3608A0141253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0FB0A0C-081E-E915-5026-3B4960868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7E9B75-9DB7-501D-5A81-FCA057FDF681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130770-4994-CE50-9AC6-41B112C26BA9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2C5A927-A9FE-B21D-1F58-BA5553257DC6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C74C00-72DF-9406-9F05-031FB17157E0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65342E-33E5-50D6-695C-44521FFBDD3F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C30A097D-9D18-7CC4-45EE-0918A2C7A825}"/>
              </a:ext>
            </a:extLst>
          </p:cNvPr>
          <p:cNvSpPr/>
          <p:nvPr/>
        </p:nvSpPr>
        <p:spPr>
          <a:xfrm>
            <a:off x="5841767" y="2612430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707F69-C9A6-E2D0-A54C-A1891FC4A9CA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EA7309-D0B6-FC53-227D-A45C404CC5C4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3D1765-0873-6FCF-6CE0-6F419AA00968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D562CA5-9CF4-B7F3-5DB1-4D850C47F00D}"/>
              </a:ext>
            </a:extLst>
          </p:cNvPr>
          <p:cNvSpPr txBox="1"/>
          <p:nvPr/>
        </p:nvSpPr>
        <p:spPr>
          <a:xfrm>
            <a:off x="4933961" y="2985989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DE97FAC-40D5-B41A-6649-73614212D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082394-5BAD-3F98-2F02-E95572899373}"/>
              </a:ext>
            </a:extLst>
          </p:cNvPr>
          <p:cNvGrpSpPr/>
          <p:nvPr/>
        </p:nvGrpSpPr>
        <p:grpSpPr>
          <a:xfrm>
            <a:off x="6061380" y="3001130"/>
            <a:ext cx="589527" cy="284767"/>
            <a:chOff x="6061380" y="3001130"/>
            <a:chExt cx="589527" cy="284767"/>
          </a:xfrm>
        </p:grpSpPr>
        <p:sp>
          <p:nvSpPr>
            <p:cNvPr id="121" name="Flowchart: Terminator 120">
              <a:extLst>
                <a:ext uri="{FF2B5EF4-FFF2-40B4-BE49-F238E27FC236}">
                  <a16:creationId xmlns:a16="http://schemas.microsoft.com/office/drawing/2014/main" id="{3EED3110-9186-3441-E48E-9EF87168D96B}"/>
                </a:ext>
              </a:extLst>
            </p:cNvPr>
            <p:cNvSpPr/>
            <p:nvPr/>
          </p:nvSpPr>
          <p:spPr>
            <a:xfrm>
              <a:off x="6061380" y="3001130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5D255DE-46BB-4D28-3BE8-CC5279D58F94}"/>
                </a:ext>
              </a:extLst>
            </p:cNvPr>
            <p:cNvSpPr/>
            <p:nvPr/>
          </p:nvSpPr>
          <p:spPr>
            <a:xfrm>
              <a:off x="6109929" y="3033344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EC0F4582-F8B2-8F8F-9043-D57FC7F968B1}"/>
              </a:ext>
            </a:extLst>
          </p:cNvPr>
          <p:cNvSpPr txBox="1"/>
          <p:nvPr/>
        </p:nvSpPr>
        <p:spPr>
          <a:xfrm>
            <a:off x="4933961" y="356219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5DF1240-2A3E-BB36-7C20-E296E946A6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154" name="Flowchart: Terminator 153">
            <a:extLst>
              <a:ext uri="{FF2B5EF4-FFF2-40B4-BE49-F238E27FC236}">
                <a16:creationId xmlns:a16="http://schemas.microsoft.com/office/drawing/2014/main" id="{3C3ED9DF-C0AB-25E6-2B51-0B13C6BD9B3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1C4DB9-8470-14F5-D102-7849FDFCA01A}"/>
              </a:ext>
            </a:extLst>
          </p:cNvPr>
          <p:cNvSpPr txBox="1"/>
          <p:nvPr/>
        </p:nvSpPr>
        <p:spPr>
          <a:xfrm>
            <a:off x="5665502" y="3965039"/>
            <a:ext cx="72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874B374F-BF8C-8FE6-3E82-2A9773FD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026BA6D8-0BCC-9BBB-5F1E-D49D856DF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BD4142F-0382-521F-C604-A390162A56AB}"/>
              </a:ext>
            </a:extLst>
          </p:cNvPr>
          <p:cNvSpPr txBox="1"/>
          <p:nvPr/>
        </p:nvSpPr>
        <p:spPr>
          <a:xfrm>
            <a:off x="4939665" y="4553944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6828CB0-A076-F758-39EB-6F2224F1BB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1389A66-54DD-44A7-9514-AD8648928998}"/>
              </a:ext>
            </a:extLst>
          </p:cNvPr>
          <p:cNvSpPr txBox="1"/>
          <p:nvPr/>
        </p:nvSpPr>
        <p:spPr>
          <a:xfrm>
            <a:off x="4939665" y="5071796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7C83484-728D-966B-1935-510F362941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AA4456D-FE43-D4A9-54F3-F0F507B57A12}"/>
              </a:ext>
            </a:extLst>
          </p:cNvPr>
          <p:cNvSpPr/>
          <p:nvPr/>
        </p:nvSpPr>
        <p:spPr>
          <a:xfrm>
            <a:off x="4354954" y="1230177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F0C7FA2-1E42-8A5D-0AEA-1BC4EBA08FEF}"/>
              </a:ext>
            </a:extLst>
          </p:cNvPr>
          <p:cNvSpPr txBox="1"/>
          <p:nvPr/>
        </p:nvSpPr>
        <p:spPr>
          <a:xfrm>
            <a:off x="4892427" y="1311309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C6E2F-C73A-A6F7-7F18-265201EB4B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6" name="Rounded Rectangle 26">
            <a:extLst>
              <a:ext uri="{FF2B5EF4-FFF2-40B4-BE49-F238E27FC236}">
                <a16:creationId xmlns:a16="http://schemas.microsoft.com/office/drawing/2014/main" id="{8154889D-544A-8312-FCCB-206F9310F80F}"/>
              </a:ext>
            </a:extLst>
          </p:cNvPr>
          <p:cNvSpPr/>
          <p:nvPr/>
        </p:nvSpPr>
        <p:spPr>
          <a:xfrm>
            <a:off x="4575307" y="1721921"/>
            <a:ext cx="1970809" cy="280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B330A-5B27-7C11-AD8B-316CF018B1D5}"/>
              </a:ext>
            </a:extLst>
          </p:cNvPr>
          <p:cNvSpPr txBox="1"/>
          <p:nvPr/>
        </p:nvSpPr>
        <p:spPr>
          <a:xfrm>
            <a:off x="4650305" y="1705517"/>
            <a:ext cx="124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6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B360DE4-B894-0D72-7670-91521CB170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054D0A-5C74-2CEB-C177-F1C8DA4B054D}"/>
              </a:ext>
            </a:extLst>
          </p:cNvPr>
          <p:cNvGrpSpPr/>
          <p:nvPr/>
        </p:nvGrpSpPr>
        <p:grpSpPr>
          <a:xfrm>
            <a:off x="693000" y="2552559"/>
            <a:ext cx="1820790" cy="592988"/>
            <a:chOff x="519230" y="2699352"/>
            <a:chExt cx="1820790" cy="592988"/>
          </a:xfrm>
        </p:grpSpPr>
        <p:pic>
          <p:nvPicPr>
            <p:cNvPr id="35" name="Picture 3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8577171-75FA-CA5A-FD83-3882F91AA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92" name="TextBox 91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3C4EA1-7A7A-FAC0-8D84-19BCDF6F2016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1FA8EDD-5ABB-0540-E21A-11E1E3772E3B}"/>
              </a:ext>
            </a:extLst>
          </p:cNvPr>
          <p:cNvSpPr txBox="1"/>
          <p:nvPr/>
        </p:nvSpPr>
        <p:spPr>
          <a:xfrm>
            <a:off x="487488" y="2182505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Select any following gestures: </a:t>
            </a:r>
          </a:p>
        </p:txBody>
      </p:sp>
      <p:sp>
        <p:nvSpPr>
          <p:cNvPr id="98" name="Flowchart: Terminator 97">
            <a:extLst>
              <a:ext uri="{FF2B5EF4-FFF2-40B4-BE49-F238E27FC236}">
                <a16:creationId xmlns:a16="http://schemas.microsoft.com/office/drawing/2014/main" id="{FE507BD0-9652-BBDA-CDD7-E58206F3881C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61BA3C2-CA72-AFD9-5993-0EBE988F9E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F266A59-F4E9-52B3-C983-75CADB67EB23}"/>
              </a:ext>
            </a:extLst>
          </p:cNvPr>
          <p:cNvSpPr txBox="1"/>
          <p:nvPr/>
        </p:nvSpPr>
        <p:spPr>
          <a:xfrm>
            <a:off x="4883217" y="3977477"/>
            <a:ext cx="535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8B56F9-887F-3154-F057-E5683264A99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17" name="Action Button: Go to Beginning 1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4DE0FEF-0223-DDDA-A186-9675A145BBF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3" name="Action Button: Go Home 122">
              <a:hlinkClick r:id="rId25" action="ppaction://hlinksldjump"/>
              <a:extLst>
                <a:ext uri="{FF2B5EF4-FFF2-40B4-BE49-F238E27FC236}">
                  <a16:creationId xmlns:a16="http://schemas.microsoft.com/office/drawing/2014/main" id="{1EFDC91B-7FFC-F0E4-8EBD-D3C863AFE00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Action Button: Go Back or Previous 123">
              <a:hlinkClick r:id="rId26" action="ppaction://hlinksldjump"/>
              <a:extLst>
                <a:ext uri="{FF2B5EF4-FFF2-40B4-BE49-F238E27FC236}">
                  <a16:creationId xmlns:a16="http://schemas.microsoft.com/office/drawing/2014/main" id="{83E2E020-3FA8-5AC3-CBC8-76D5D757BA4A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Action Button: Go Forward or Next 124">
              <a:hlinkClick r:id="rId27" action="ppaction://hlinksldjump"/>
              <a:extLst>
                <a:ext uri="{FF2B5EF4-FFF2-40B4-BE49-F238E27FC236}">
                  <a16:creationId xmlns:a16="http://schemas.microsoft.com/office/drawing/2014/main" id="{124DBC3C-509F-8813-2692-6E9F10AFC66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ction Button: Return 12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CC2BABFE-62DB-A293-B4BA-A2E1F1E42311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8B3F3AB1-E33D-2081-2F9D-A0AC56C0BC27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Same-side Corner of Rectangle 3">
            <a:extLst>
              <a:ext uri="{FF2B5EF4-FFF2-40B4-BE49-F238E27FC236}">
                <a16:creationId xmlns:a16="http://schemas.microsoft.com/office/drawing/2014/main" id="{77899C9F-3853-C6E3-3A99-7E0F8849E231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06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4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A811F7-0331-BA4A-4C51-EF6C1F333FFA}"/>
              </a:ext>
            </a:extLst>
          </p:cNvPr>
          <p:cNvGrpSpPr/>
          <p:nvPr/>
        </p:nvGrpSpPr>
        <p:grpSpPr>
          <a:xfrm>
            <a:off x="451119" y="1997096"/>
            <a:ext cx="3258779" cy="886909"/>
            <a:chOff x="451119" y="1997096"/>
            <a:chExt cx="3258779" cy="8869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8EE2BF-9E20-0D6B-F6ED-E8CC2DF22055}"/>
                </a:ext>
              </a:extLst>
            </p:cNvPr>
            <p:cNvSpPr txBox="1"/>
            <p:nvPr/>
          </p:nvSpPr>
          <p:spPr>
            <a:xfrm>
              <a:off x="451119" y="1997096"/>
              <a:ext cx="3258779" cy="88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 dark mode button                      to toggle dark mode / light mode</a:t>
              </a:r>
            </a:p>
          </p:txBody>
        </p: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44A74E6A-422D-A296-6BFF-788533732800}"/>
                </a:ext>
              </a:extLst>
            </p:cNvPr>
            <p:cNvSpPr/>
            <p:nvPr/>
          </p:nvSpPr>
          <p:spPr>
            <a:xfrm>
              <a:off x="2520541" y="2041599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6FA50A-8A51-6440-36EF-506E2164DC21}"/>
                </a:ext>
              </a:extLst>
            </p:cNvPr>
            <p:cNvSpPr/>
            <p:nvPr/>
          </p:nvSpPr>
          <p:spPr>
            <a:xfrm>
              <a:off x="2569090" y="2073813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80DEB-D603-BFB0-02FE-2FB918F1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78" y="2197173"/>
              <a:ext cx="423240" cy="464878"/>
            </a:xfrm>
            <a:prstGeom prst="rect">
              <a:avLst/>
            </a:prstGeom>
          </p:spPr>
        </p:pic>
      </p:grp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1D691CC8-2A30-1D8F-18BE-3C408043CECC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78FA4-803C-B03D-B729-120131391D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9B37A-278E-149C-E3D8-520A3C5CE58F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85CCB-BC4C-9096-9F74-B84D456D2413}"/>
              </a:ext>
            </a:extLst>
          </p:cNvPr>
          <p:cNvSpPr txBox="1"/>
          <p:nvPr/>
        </p:nvSpPr>
        <p:spPr>
          <a:xfrm>
            <a:off x="421318" y="1224464"/>
            <a:ext cx="3789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(Dark Mode)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9EF7B6-F8AF-D818-0463-93E247AD68EE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8" name="Action Button: Go to Beginning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3C764890-BB30-8740-9CEF-FE71330C426E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ction Button: Go Hom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B132463C-908D-9541-E629-0316377A5C6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CFB14AC6-2295-6677-CC96-D81202139A2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Action Button: Go Forward or Next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CBED79F3-F3BA-3675-AA02-79F4F9ECFF7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ction Button: Return 2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2FBDD79A-9B84-3B8B-9B48-D72786F4BB6E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5F478B63-A000-D554-DDB2-09324D413E23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rgbClr val="203864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C4D88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Menu</a:t>
            </a:r>
            <a:endParaRPr lang="en-US" sz="240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4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6403195" y="3034121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rgbClr val="3862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rgbClr val="3862A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E06467-0F85-6F12-2D08-1718E24D5D41}"/>
              </a:ext>
            </a:extLst>
          </p:cNvPr>
          <p:cNvGrpSpPr/>
          <p:nvPr/>
        </p:nvGrpSpPr>
        <p:grpSpPr>
          <a:xfrm>
            <a:off x="451119" y="1997096"/>
            <a:ext cx="3258779" cy="886909"/>
            <a:chOff x="451119" y="1997096"/>
            <a:chExt cx="3258779" cy="8869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B811FA-07EC-F92A-52BE-2F9F0D0687B4}"/>
                </a:ext>
              </a:extLst>
            </p:cNvPr>
            <p:cNvSpPr txBox="1"/>
            <p:nvPr/>
          </p:nvSpPr>
          <p:spPr>
            <a:xfrm>
              <a:off x="451119" y="1997096"/>
              <a:ext cx="3258779" cy="88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 dark mode button                      to toggle dark mode / light mode</a:t>
              </a:r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C2602215-8F51-682D-2355-5D6F75ED98AD}"/>
                </a:ext>
              </a:extLst>
            </p:cNvPr>
            <p:cNvSpPr/>
            <p:nvPr/>
          </p:nvSpPr>
          <p:spPr>
            <a:xfrm>
              <a:off x="2520541" y="2041599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117B52-EE5A-82E5-B66E-7A87027A40CA}"/>
                </a:ext>
              </a:extLst>
            </p:cNvPr>
            <p:cNvSpPr/>
            <p:nvPr/>
          </p:nvSpPr>
          <p:spPr>
            <a:xfrm>
              <a:off x="2569090" y="2073813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2C87B3-6AEE-A25F-06C8-396FA51E2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78" y="2197173"/>
              <a:ext cx="423240" cy="464878"/>
            </a:xfrm>
            <a:prstGeom prst="rect">
              <a:avLst/>
            </a:prstGeom>
          </p:spPr>
        </p:pic>
      </p:grp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5EA44A04-C8A0-F860-9007-EF9E21588A88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3538A-CF52-5477-452D-A04372832345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C3859-0EE7-8159-5C13-EBD35A09C4F0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3EC94-D7BB-83DD-C21C-A44AF689C411}"/>
              </a:ext>
            </a:extLst>
          </p:cNvPr>
          <p:cNvSpPr txBox="1"/>
          <p:nvPr/>
        </p:nvSpPr>
        <p:spPr>
          <a:xfrm>
            <a:off x="421318" y="1224464"/>
            <a:ext cx="3789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(Dark Mode)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C739F9-2489-C33A-DD61-E11208D267C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8" name="Action Button: Go to Beginning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9AD222D6-EB21-03C1-AAA2-E89B21C43E3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Action Button: Go Home 21">
              <a:hlinkClick r:id="rId25" action="ppaction://hlinksldjump"/>
              <a:extLst>
                <a:ext uri="{FF2B5EF4-FFF2-40B4-BE49-F238E27FC236}">
                  <a16:creationId xmlns:a16="http://schemas.microsoft.com/office/drawing/2014/main" id="{D48E552F-01CB-3D6F-592C-9EB34C0913B9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Back or Previous 22">
              <a:hlinkClick r:id="rId26" action="ppaction://hlinksldjump"/>
              <a:extLst>
                <a:ext uri="{FF2B5EF4-FFF2-40B4-BE49-F238E27FC236}">
                  <a16:creationId xmlns:a16="http://schemas.microsoft.com/office/drawing/2014/main" id="{BBA1372E-9FD7-52B4-791A-3D606106E9F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ction Button: Go Forward or Next 23">
              <a:hlinkClick r:id="rId27" action="ppaction://hlinksldjump"/>
              <a:extLst>
                <a:ext uri="{FF2B5EF4-FFF2-40B4-BE49-F238E27FC236}">
                  <a16:creationId xmlns:a16="http://schemas.microsoft.com/office/drawing/2014/main" id="{E57CC538-711B-0369-CB5C-4A0738A0C68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ction Button: Return 2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C65557F-6BD7-6CA3-78BD-27C0B3C272F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0B94CCD7-4A3C-902B-4733-C43989FBA790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07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D00D3-ABDD-676E-F231-C065D353AAAC}"/>
              </a:ext>
            </a:extLst>
          </p:cNvPr>
          <p:cNvSpPr txBox="1"/>
          <p:nvPr/>
        </p:nvSpPr>
        <p:spPr>
          <a:xfrm>
            <a:off x="421319" y="2116752"/>
            <a:ext cx="47829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While going through the slides, please only use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mouse click </a:t>
            </a:r>
            <a:r>
              <a:rPr lang="en-US" sz="1400" b="1" dirty="0">
                <a:solidFill>
                  <a:srgbClr val="797979"/>
                </a:solidFill>
                <a:latin typeface="Helvetica Light" panose="020B0403020202020204" pitchFamily="34" charset="0"/>
              </a:rPr>
              <a:t>for the best experience.</a:t>
            </a:r>
          </a:p>
          <a:p>
            <a:endParaRPr lang="en-US" sz="1400" b="1" dirty="0">
              <a:solidFill>
                <a:srgbClr val="797979"/>
              </a:solidFill>
              <a:latin typeface="Helvetica Light" panose="020B0403020202020204" pitchFamily="34" charset="0"/>
            </a:endParaRPr>
          </a:p>
          <a:p>
            <a:r>
              <a:rPr lang="en-US" sz="1400" b="1" dirty="0">
                <a:solidFill>
                  <a:srgbClr val="797979"/>
                </a:solidFill>
                <a:latin typeface="Helvetica Light" panose="020B0403020202020204" pitchFamily="34" charset="0"/>
              </a:rPr>
              <a:t>Please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do not use the keyboard and mouse scroll </a:t>
            </a:r>
            <a:r>
              <a:rPr lang="en-US" sz="1400" b="1" dirty="0">
                <a:solidFill>
                  <a:srgbClr val="797979"/>
                </a:solidFill>
                <a:latin typeface="Helvetica Light" panose="020B0403020202020204" pitchFamily="34" charset="0"/>
              </a:rPr>
              <a:t>as it may cause confusion, unless you understand the flow.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A35E-E614-F304-82CF-CE159E24D427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Buttons</a:t>
            </a:r>
          </a:p>
        </p:txBody>
      </p:sp>
      <p:pic>
        <p:nvPicPr>
          <p:cNvPr id="18" name="Graphic 17" descr="Information outline">
            <a:extLst>
              <a:ext uri="{FF2B5EF4-FFF2-40B4-BE49-F238E27FC236}">
                <a16:creationId xmlns:a16="http://schemas.microsoft.com/office/drawing/2014/main" id="{7E94BE07-E13E-9814-DE93-7D3F2A59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pic>
        <p:nvPicPr>
          <p:cNvPr id="3" name="Graphic 2" descr="Mouse with solid fill">
            <a:extLst>
              <a:ext uri="{FF2B5EF4-FFF2-40B4-BE49-F238E27FC236}">
                <a16:creationId xmlns:a16="http://schemas.microsoft.com/office/drawing/2014/main" id="{903A1A76-3F03-5212-3069-5729301E4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3005" y="445491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53150-1057-33D9-DA3D-574C7AD57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6965" y="4133263"/>
            <a:ext cx="423240" cy="464878"/>
          </a:xfrm>
          <a:prstGeom prst="rect">
            <a:avLst/>
          </a:prstGeom>
        </p:spPr>
      </p:pic>
      <p:pic>
        <p:nvPicPr>
          <p:cNvPr id="6" name="Graphic 5" descr="Mouse with solid fill">
            <a:extLst>
              <a:ext uri="{FF2B5EF4-FFF2-40B4-BE49-F238E27FC236}">
                <a16:creationId xmlns:a16="http://schemas.microsoft.com/office/drawing/2014/main" id="{2BEC1427-C74B-B6E4-6B3D-725D1715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444933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12277-471A-E674-7967-0424905C5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3745" y="4127687"/>
            <a:ext cx="423240" cy="464878"/>
          </a:xfrm>
          <a:prstGeom prst="rect">
            <a:avLst/>
          </a:prstGeom>
        </p:spPr>
      </p:pic>
      <p:pic>
        <p:nvPicPr>
          <p:cNvPr id="12" name="Graphic 11" descr="Badge Cross outline">
            <a:extLst>
              <a:ext uri="{FF2B5EF4-FFF2-40B4-BE49-F238E27FC236}">
                <a16:creationId xmlns:a16="http://schemas.microsoft.com/office/drawing/2014/main" id="{7241440D-68D6-CD1D-2725-138ABFC15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5451545"/>
            <a:ext cx="914400" cy="914400"/>
          </a:xfrm>
          <a:prstGeom prst="rect">
            <a:avLst/>
          </a:prstGeom>
        </p:spPr>
      </p:pic>
      <p:pic>
        <p:nvPicPr>
          <p:cNvPr id="21" name="Graphic 20" descr="Badge Tick1 outline">
            <a:extLst>
              <a:ext uri="{FF2B5EF4-FFF2-40B4-BE49-F238E27FC236}">
                <a16:creationId xmlns:a16="http://schemas.microsoft.com/office/drawing/2014/main" id="{DAABAC92-7C3A-2A93-1045-4E3D240BC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3005" y="5451545"/>
            <a:ext cx="914400" cy="914400"/>
          </a:xfrm>
          <a:prstGeom prst="rect">
            <a:avLst/>
          </a:prstGeom>
        </p:spPr>
      </p:pic>
      <p:pic>
        <p:nvPicPr>
          <p:cNvPr id="23" name="Graphic 22" descr="Keyboard outline">
            <a:extLst>
              <a:ext uri="{FF2B5EF4-FFF2-40B4-BE49-F238E27FC236}">
                <a16:creationId xmlns:a16="http://schemas.microsoft.com/office/drawing/2014/main" id="{558FCBB9-4267-DA33-6405-A8E22B5C9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2339" y="4330624"/>
            <a:ext cx="914400" cy="914400"/>
          </a:xfrm>
          <a:prstGeom prst="rect">
            <a:avLst/>
          </a:prstGeom>
        </p:spPr>
      </p:pic>
      <p:pic>
        <p:nvPicPr>
          <p:cNvPr id="24" name="Graphic 23" descr="Badge Cross outline">
            <a:extLst>
              <a:ext uri="{FF2B5EF4-FFF2-40B4-BE49-F238E27FC236}">
                <a16:creationId xmlns:a16="http://schemas.microsoft.com/office/drawing/2014/main" id="{0C0D0EA4-6794-658A-4B8F-656E666A4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2339" y="5451545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0208EC-B682-F80F-B78F-508795E38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80232" y="4161141"/>
            <a:ext cx="423240" cy="4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5ADCDF0C-BE28-0CAB-9645-6ECD51611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67" y="-13171"/>
            <a:ext cx="4293769" cy="687880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8" y="1224464"/>
            <a:ext cx="3789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(Dark Mode)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4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5671116" y="3969102"/>
            <a:ext cx="849766" cy="33216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5684958" y="3974767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41" y="4012527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F636BE-5871-5920-4E10-8921E15DFC7F}"/>
              </a:ext>
            </a:extLst>
          </p:cNvPr>
          <p:cNvGrpSpPr/>
          <p:nvPr/>
        </p:nvGrpSpPr>
        <p:grpSpPr>
          <a:xfrm>
            <a:off x="451119" y="1997096"/>
            <a:ext cx="3258779" cy="886909"/>
            <a:chOff x="451119" y="1997096"/>
            <a:chExt cx="3258779" cy="8869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6ABB40-FC62-E9EE-7A93-469F3F803D4A}"/>
                </a:ext>
              </a:extLst>
            </p:cNvPr>
            <p:cNvSpPr txBox="1"/>
            <p:nvPr/>
          </p:nvSpPr>
          <p:spPr>
            <a:xfrm>
              <a:off x="451119" y="1997096"/>
              <a:ext cx="3258779" cy="88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 dark mode button                      to toggle dark mode / light mode</a:t>
              </a:r>
            </a:p>
          </p:txBody>
        </p: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7CA632D5-B992-3A31-55F0-11A257A6A662}"/>
                </a:ext>
              </a:extLst>
            </p:cNvPr>
            <p:cNvSpPr/>
            <p:nvPr/>
          </p:nvSpPr>
          <p:spPr>
            <a:xfrm>
              <a:off x="2520541" y="2041599"/>
              <a:ext cx="589527" cy="28476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28DFEA-CD82-E802-2E2E-9F17905AF27B}"/>
                </a:ext>
              </a:extLst>
            </p:cNvPr>
            <p:cNvSpPr/>
            <p:nvPr/>
          </p:nvSpPr>
          <p:spPr>
            <a:xfrm>
              <a:off x="2569090" y="2073813"/>
              <a:ext cx="201210" cy="2012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E306DE-13D5-5849-AC1D-42D4C844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78" y="2197173"/>
              <a:ext cx="423240" cy="464878"/>
            </a:xfrm>
            <a:prstGeom prst="rect">
              <a:avLst/>
            </a:prstGeom>
          </p:spPr>
        </p:pic>
      </p:grp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46D5068-B2C1-086B-613C-F8194436E3E0}"/>
              </a:ext>
            </a:extLst>
          </p:cNvPr>
          <p:cNvSpPr/>
          <p:nvPr/>
        </p:nvSpPr>
        <p:spPr>
          <a:xfrm>
            <a:off x="4581609" y="3970907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93582-6CEF-301A-95BD-0B1C535A83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2" y="4013388"/>
            <a:ext cx="228600" cy="22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E2C1E-6117-B3F1-EC5A-B768CFA8F5DB}"/>
              </a:ext>
            </a:extLst>
          </p:cNvPr>
          <p:cNvSpPr txBox="1"/>
          <p:nvPr/>
        </p:nvSpPr>
        <p:spPr>
          <a:xfrm>
            <a:off x="4883217" y="3977477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264D84-B421-97C9-DDD3-3DFE619D323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9" name="Action Button: Go to Beginning 18">
              <a:hlinkClick r:id="rId24" action="ppaction://hlinksldjump"/>
              <a:extLst>
                <a:ext uri="{FF2B5EF4-FFF2-40B4-BE49-F238E27FC236}">
                  <a16:creationId xmlns:a16="http://schemas.microsoft.com/office/drawing/2014/main" id="{4E00533C-E0AB-5007-5414-6642977913A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ction Button: Go Home 19">
              <a:hlinkClick r:id="rId25" action="ppaction://hlinksldjump"/>
              <a:extLst>
                <a:ext uri="{FF2B5EF4-FFF2-40B4-BE49-F238E27FC236}">
                  <a16:creationId xmlns:a16="http://schemas.microsoft.com/office/drawing/2014/main" id="{1A6BFE7C-2669-58D2-93B4-B1F8A3D5518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ction Button: Go Back or Previous 20">
              <a:hlinkClick r:id="rId26" action="ppaction://hlinksldjump"/>
              <a:extLst>
                <a:ext uri="{FF2B5EF4-FFF2-40B4-BE49-F238E27FC236}">
                  <a16:creationId xmlns:a16="http://schemas.microsoft.com/office/drawing/2014/main" id="{08194C52-DBED-5096-084C-7357FBA10FC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ction Button: Go Forward or Next 21">
              <a:hlinkClick r:id="rId27" action="ppaction://hlinksldjump"/>
              <a:extLst>
                <a:ext uri="{FF2B5EF4-FFF2-40B4-BE49-F238E27FC236}">
                  <a16:creationId xmlns:a16="http://schemas.microsoft.com/office/drawing/2014/main" id="{3A4D6F0C-765B-C39C-2E83-7BFBC4C6840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Return 2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98A5B14-D975-A42A-D883-0A73B393873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A6A9828B-D8C6-B5C6-DC49-932E4E8AC21C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18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(Alignment)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5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E4C07F-71E2-DF93-9C3A-13A280C0D27E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6FA5A1A-3F67-FE1B-54CC-B67A8FCD8597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FA7245AD-CFC3-CAE5-BBBE-3B52861B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  <p:sp>
          <p:nvSpPr>
            <p:cNvPr id="282" name="Flowchart: Terminator 2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0575D30B-9743-E338-C046-97168FEEC82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D885A-4131-1C06-C49B-BBDA7EECC12D}"/>
              </a:ext>
            </a:extLst>
          </p:cNvPr>
          <p:cNvGrpSpPr/>
          <p:nvPr/>
        </p:nvGrpSpPr>
        <p:grpSpPr>
          <a:xfrm>
            <a:off x="4581609" y="3970907"/>
            <a:ext cx="849766" cy="332165"/>
            <a:chOff x="4581609" y="3970907"/>
            <a:chExt cx="849766" cy="332165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195F3626-44F9-BE1B-B8EA-596163A44FAD}"/>
                </a:ext>
              </a:extLst>
            </p:cNvPr>
            <p:cNvSpPr/>
            <p:nvPr/>
          </p:nvSpPr>
          <p:spPr>
            <a:xfrm>
              <a:off x="4581609" y="3970907"/>
              <a:ext cx="849766" cy="332165"/>
            </a:xfrm>
            <a:prstGeom prst="flowChartTermina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5A530E-52F7-573B-6D9B-6129657E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612" y="4013388"/>
              <a:ext cx="228600" cy="228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4BD5E-2686-0D32-AB70-59E823A8CABD}"/>
                </a:ext>
              </a:extLst>
            </p:cNvPr>
            <p:cNvSpPr txBox="1"/>
            <p:nvPr/>
          </p:nvSpPr>
          <p:spPr>
            <a:xfrm>
              <a:off x="4883217" y="3977477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Left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82A129-7CC0-2F68-74E9-952E7A9794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3082" y="-13171"/>
            <a:ext cx="4293769" cy="68788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AAEBB5-B9C1-E526-D642-0D223406AAE9}"/>
              </a:ext>
            </a:extLst>
          </p:cNvPr>
          <p:cNvSpPr txBox="1"/>
          <p:nvPr/>
        </p:nvSpPr>
        <p:spPr>
          <a:xfrm>
            <a:off x="451119" y="1997096"/>
            <a:ext cx="3258779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left / right button                      to toggle between left / right alignment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8A4F3-4276-366D-F8B7-211079D60900}"/>
              </a:ext>
            </a:extLst>
          </p:cNvPr>
          <p:cNvGrpSpPr/>
          <p:nvPr/>
        </p:nvGrpSpPr>
        <p:grpSpPr>
          <a:xfrm>
            <a:off x="2319109" y="2124083"/>
            <a:ext cx="849766" cy="332165"/>
            <a:chOff x="2319109" y="2124083"/>
            <a:chExt cx="849766" cy="33216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685FA1C-ABB7-F21E-C8F4-67EC01688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112" y="2166564"/>
              <a:ext cx="228600" cy="228600"/>
            </a:xfrm>
            <a:prstGeom prst="rect">
              <a:avLst/>
            </a:prstGeom>
          </p:spPr>
        </p:pic>
        <p:sp>
          <p:nvSpPr>
            <p:cNvPr id="30" name="TextBox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43FDCEAF-6442-27C5-AC1B-B0CDFA347A47}"/>
                </a:ext>
              </a:extLst>
            </p:cNvPr>
            <p:cNvSpPr txBox="1"/>
            <p:nvPr/>
          </p:nvSpPr>
          <p:spPr>
            <a:xfrm>
              <a:off x="2620717" y="2130653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L/R</a:t>
              </a:r>
            </a:p>
          </p:txBody>
        </p:sp>
        <p:sp>
          <p:nvSpPr>
            <p:cNvPr id="31" name="Flowchart: Terminator 30">
              <a:extLst>
                <a:ext uri="{FF2B5EF4-FFF2-40B4-BE49-F238E27FC236}">
                  <a16:creationId xmlns:a16="http://schemas.microsoft.com/office/drawing/2014/main" id="{D84C3E25-730B-BD07-4346-83E8686F6161}"/>
                </a:ext>
              </a:extLst>
            </p:cNvPr>
            <p:cNvSpPr/>
            <p:nvPr/>
          </p:nvSpPr>
          <p:spPr>
            <a:xfrm>
              <a:off x="2319109" y="2124083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C3C9A1-9CE2-1A18-AFB5-4AA4BA2E7EE5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5" name="Action Button: Go to Beginning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C0F202-96E5-138B-203E-8F780CA862F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Action Button: Go Hom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A6CEF03E-7B39-D2C6-4F3B-B640082B9D0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ction Button: Go Back or Previous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94437C14-21B9-38FD-03AE-38DE5E85E1EE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Action Button: Go Forward or Next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DE191EA9-0F44-C557-8A37-624A4E6EF616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Return 1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F23BAD4A-776A-DF7B-C65C-22DFEDE6EB20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ounded Rectangle 201">
            <a:hlinkClick r:id="rId30" action="ppaction://hlinksldjump"/>
            <a:extLst>
              <a:ext uri="{FF2B5EF4-FFF2-40B4-BE49-F238E27FC236}">
                <a16:creationId xmlns:a16="http://schemas.microsoft.com/office/drawing/2014/main" id="{B2EB2D80-C617-1690-3FFA-82F9339A2A5B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44670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4603525" y="4718537"/>
              <a:ext cx="202315" cy="333868"/>
              <a:chOff x="575633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5756333" y="4524009"/>
                <a:ext cx="202315" cy="333868"/>
                <a:chOff x="-8231438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-8201008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-8231438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58151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4443164" y="1554551"/>
              <a:ext cx="897009" cy="421914"/>
              <a:chOff x="627267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627267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668651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896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5390456" y="95040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(Alignment)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6429777" y="701314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5987153" y="22303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414" y="2226158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5749513" y="2689347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6546387" y="2638771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7505845" y="2467785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5498242" y="2601364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5368608" y="1218391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6009431" y="302283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692" y="3018648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7136850" y="3028247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4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7185399" y="3060461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6009431" y="3589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692" y="3585123"/>
            <a:ext cx="332165" cy="332165"/>
          </a:xfrm>
          <a:prstGeom prst="rect">
            <a:avLst/>
          </a:prstGeom>
        </p:spPr>
      </p:pic>
      <p:sp>
        <p:nvSpPr>
          <p:cNvPr id="282" name="Flowchart: Terminator 281">
            <a:extLst>
              <a:ext uri="{FF2B5EF4-FFF2-40B4-BE49-F238E27FC236}">
                <a16:creationId xmlns:a16="http://schemas.microsoft.com/office/drawing/2014/main" id="{0575D30B-9743-E338-C046-97168FEEC82D}"/>
              </a:ext>
            </a:extLst>
          </p:cNvPr>
          <p:cNvSpPr/>
          <p:nvPr/>
        </p:nvSpPr>
        <p:spPr>
          <a:xfrm>
            <a:off x="6746586" y="3996219"/>
            <a:ext cx="849766" cy="332165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6FA5A1A-3F67-FE1B-54CC-B67A8FCD8597}"/>
              </a:ext>
            </a:extLst>
          </p:cNvPr>
          <p:cNvSpPr txBox="1"/>
          <p:nvPr/>
        </p:nvSpPr>
        <p:spPr>
          <a:xfrm>
            <a:off x="6760428" y="4001884"/>
            <a:ext cx="61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Right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FA7245AD-CFC3-CAE5-BBBE-3B52861B4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11" y="4039644"/>
            <a:ext cx="228600" cy="22860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549" y="4577890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6015135" y="458106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549" y="5078351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6015135" y="509891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1592" y="671036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5967897" y="133842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8" y="1334240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5650777" y="1749042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5725775" y="1742366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30" y="1752139"/>
            <a:ext cx="301008" cy="301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A530E-52F7-573B-6D9B-6129657E26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82" y="4040505"/>
            <a:ext cx="228600" cy="228600"/>
          </a:xfrm>
          <a:prstGeom prst="rect">
            <a:avLst/>
          </a:prstGeom>
        </p:spPr>
      </p:pic>
      <p:sp>
        <p:nvSpPr>
          <p:cNvPr id="5" name="TextBox 4">
            <a:hlinkClick r:id="rId23" action="ppaction://hlinksldjump"/>
            <a:extLst>
              <a:ext uri="{FF2B5EF4-FFF2-40B4-BE49-F238E27FC236}">
                <a16:creationId xmlns:a16="http://schemas.microsoft.com/office/drawing/2014/main" id="{B924BD5E-2686-0D32-AB70-59E823A8CABD}"/>
              </a:ext>
            </a:extLst>
          </p:cNvPr>
          <p:cNvSpPr txBox="1"/>
          <p:nvPr/>
        </p:nvSpPr>
        <p:spPr>
          <a:xfrm>
            <a:off x="5958687" y="4004594"/>
            <a:ext cx="5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Left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86A92-B2C3-7BC8-1ACC-7A7ED99C9B9C}"/>
              </a:ext>
            </a:extLst>
          </p:cNvPr>
          <p:cNvSpPr txBox="1"/>
          <p:nvPr/>
        </p:nvSpPr>
        <p:spPr>
          <a:xfrm>
            <a:off x="451119" y="1997096"/>
            <a:ext cx="3258779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left / right button                      to toggle between left / right alignment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6B861-A5D4-8322-5568-45D942E5E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082" y="-13171"/>
            <a:ext cx="4293769" cy="6878804"/>
          </a:xfrm>
          <a:prstGeom prst="rect">
            <a:avLst/>
          </a:prstGeom>
        </p:spPr>
      </p:pic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195F3626-44F9-BE1B-B8EA-596163A44FAD}"/>
              </a:ext>
            </a:extLst>
          </p:cNvPr>
          <p:cNvSpPr/>
          <p:nvPr/>
        </p:nvSpPr>
        <p:spPr>
          <a:xfrm>
            <a:off x="5657079" y="3998024"/>
            <a:ext cx="849766" cy="33216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2781A0-9DF5-5BBE-F072-E67ACB9D5D92}"/>
              </a:ext>
            </a:extLst>
          </p:cNvPr>
          <p:cNvGrpSpPr/>
          <p:nvPr/>
        </p:nvGrpSpPr>
        <p:grpSpPr>
          <a:xfrm>
            <a:off x="2319109" y="2124083"/>
            <a:ext cx="849766" cy="332165"/>
            <a:chOff x="2319109" y="2124083"/>
            <a:chExt cx="849766" cy="3321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435E3A-41C2-9D62-3452-E6B14BC8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112" y="2166564"/>
              <a:ext cx="228600" cy="228600"/>
            </a:xfrm>
            <a:prstGeom prst="rect">
              <a:avLst/>
            </a:prstGeom>
          </p:spPr>
        </p:pic>
        <p:sp>
          <p:nvSpPr>
            <p:cNvPr id="8" name="TextBox 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A4A2F1C-4AC3-604A-00D2-D974108195BA}"/>
                </a:ext>
              </a:extLst>
            </p:cNvPr>
            <p:cNvSpPr txBox="1"/>
            <p:nvPr/>
          </p:nvSpPr>
          <p:spPr>
            <a:xfrm>
              <a:off x="2620717" y="2130653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L/R</a:t>
              </a: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BFC204D5-6A60-7C8F-A246-4E88019BBED2}"/>
                </a:ext>
              </a:extLst>
            </p:cNvPr>
            <p:cNvSpPr/>
            <p:nvPr/>
          </p:nvSpPr>
          <p:spPr>
            <a:xfrm>
              <a:off x="2319109" y="2124083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DF4CD1-409C-13D2-4A71-244B7252E18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1" name="Action Button: Go to Beginning 20">
              <a:hlinkClick r:id="rId24" action="ppaction://hlinksldjump"/>
              <a:extLst>
                <a:ext uri="{FF2B5EF4-FFF2-40B4-BE49-F238E27FC236}">
                  <a16:creationId xmlns:a16="http://schemas.microsoft.com/office/drawing/2014/main" id="{419E6D11-805C-E860-4A36-282C83AD6D94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Action Button: Go Home 2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990F040-168D-47C6-7845-FDFE1C38A21D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Back or Previous 22">
              <a:hlinkClick r:id="rId26" action="ppaction://hlinksldjump"/>
              <a:extLst>
                <a:ext uri="{FF2B5EF4-FFF2-40B4-BE49-F238E27FC236}">
                  <a16:creationId xmlns:a16="http://schemas.microsoft.com/office/drawing/2014/main" id="{6AB44608-18C1-7DFB-C32F-1217333148FB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ction Button: Go Forward or Next 23">
              <a:hlinkClick r:id="rId27" action="ppaction://hlinksldjump"/>
              <a:extLst>
                <a:ext uri="{FF2B5EF4-FFF2-40B4-BE49-F238E27FC236}">
                  <a16:creationId xmlns:a16="http://schemas.microsoft.com/office/drawing/2014/main" id="{5A1494E5-A534-0968-CBD7-369C571EFC6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ction Button: Return 2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911B83E-FDA4-B46D-A655-E20259FAE59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ounded Rectangle 201">
            <a:hlinkClick r:id="rId28" action="ppaction://hlinksldjump"/>
            <a:extLst>
              <a:ext uri="{FF2B5EF4-FFF2-40B4-BE49-F238E27FC236}">
                <a16:creationId xmlns:a16="http://schemas.microsoft.com/office/drawing/2014/main" id="{3AECAF5D-5254-1EEB-F26F-062D76CC997B}"/>
              </a:ext>
            </a:extLst>
          </p:cNvPr>
          <p:cNvSpPr/>
          <p:nvPr/>
        </p:nvSpPr>
        <p:spPr>
          <a:xfrm>
            <a:off x="4295853" y="49553"/>
            <a:ext cx="1453318" cy="672084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0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064C20-80A1-F97B-320C-4B3423D625F0}"/>
              </a:ext>
            </a:extLst>
          </p:cNvPr>
          <p:cNvGrpSpPr/>
          <p:nvPr/>
        </p:nvGrpSpPr>
        <p:grpSpPr>
          <a:xfrm>
            <a:off x="4332391" y="394426"/>
            <a:ext cx="7704846" cy="6424246"/>
            <a:chOff x="4332391" y="394426"/>
            <a:chExt cx="7704846" cy="642424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5FEDA9-3960-BC46-44A9-CEEF0A24D852}"/>
                </a:ext>
              </a:extLst>
            </p:cNvPr>
            <p:cNvGrpSpPr/>
            <p:nvPr/>
          </p:nvGrpSpPr>
          <p:grpSpPr>
            <a:xfrm>
              <a:off x="4332391" y="5338917"/>
              <a:ext cx="3527217" cy="1479755"/>
              <a:chOff x="4332391" y="5338917"/>
              <a:chExt cx="3527217" cy="1479755"/>
            </a:xfrm>
          </p:grpSpPr>
          <p:sp>
            <p:nvSpPr>
              <p:cNvPr id="238" name="Rounded Rectangle 36">
                <a:extLst>
                  <a:ext uri="{FF2B5EF4-FFF2-40B4-BE49-F238E27FC236}">
                    <a16:creationId xmlns:a16="http://schemas.microsoft.com/office/drawing/2014/main" id="{2BFC8886-110E-D826-7E13-96A4243356BA}"/>
                  </a:ext>
                </a:extLst>
              </p:cNvPr>
              <p:cNvSpPr/>
              <p:nvPr/>
            </p:nvSpPr>
            <p:spPr>
              <a:xfrm>
                <a:off x="4332391" y="5338917"/>
                <a:ext cx="3527217" cy="147975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7620EC4-5BF9-6739-F259-DAE12E0D6A2E}"/>
                  </a:ext>
                </a:extLst>
              </p:cNvPr>
              <p:cNvCxnSpPr/>
              <p:nvPr/>
            </p:nvCxnSpPr>
            <p:spPr>
              <a:xfrm>
                <a:off x="5810865" y="5496232"/>
                <a:ext cx="53094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8689E21-F16B-A46C-D82C-03884070B808}"/>
                  </a:ext>
                </a:extLst>
              </p:cNvPr>
              <p:cNvGrpSpPr/>
              <p:nvPr/>
            </p:nvGrpSpPr>
            <p:grpSpPr>
              <a:xfrm>
                <a:off x="4573491" y="5850339"/>
                <a:ext cx="3045016" cy="421914"/>
                <a:chOff x="4573491" y="5850339"/>
                <a:chExt cx="3045016" cy="421914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6D7A3A46-A4AE-3C9B-FBFE-0647E1CF27AD}"/>
                    </a:ext>
                  </a:extLst>
                </p:cNvPr>
                <p:cNvGrpSpPr/>
                <p:nvPr/>
              </p:nvGrpSpPr>
              <p:grpSpPr>
                <a:xfrm>
                  <a:off x="4573491" y="5850339"/>
                  <a:ext cx="3045016" cy="421914"/>
                  <a:chOff x="4565152" y="5830533"/>
                  <a:chExt cx="3045016" cy="421914"/>
                </a:xfrm>
              </p:grpSpPr>
              <p:sp>
                <p:nvSpPr>
                  <p:cNvPr id="244" name="Rounded Rectangle 26">
                    <a:extLst>
                      <a:ext uri="{FF2B5EF4-FFF2-40B4-BE49-F238E27FC236}">
                        <a16:creationId xmlns:a16="http://schemas.microsoft.com/office/drawing/2014/main" id="{06404C55-469F-9756-E3AF-E8B984C8A65D}"/>
                      </a:ext>
                    </a:extLst>
                  </p:cNvPr>
                  <p:cNvSpPr/>
                  <p:nvPr/>
                </p:nvSpPr>
                <p:spPr>
                  <a:xfrm>
                    <a:off x="4565152" y="5830533"/>
                    <a:ext cx="3045016" cy="4219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10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715B6DA9-C1B3-91DF-EA91-EDA2FCBD5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7232" y="5887290"/>
                    <a:ext cx="321761" cy="321761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FF9F13E-69BB-AF36-9DBE-2D034DECAC8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8993" y="5887290"/>
                    <a:ext cx="19303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797979"/>
                        </a:solidFill>
                        <a:latin typeface="Helvetica" pitchFamily="2" charset="0"/>
                      </a:rPr>
                      <a:t>Where to?</a:t>
                    </a:r>
                  </a:p>
                </p:txBody>
              </p:sp>
            </p:grp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B1B7A34-07A2-930E-B5F3-4DE1597FB77A}"/>
                    </a:ext>
                  </a:extLst>
                </p:cNvPr>
                <p:cNvSpPr/>
                <p:nvPr/>
              </p:nvSpPr>
              <p:spPr>
                <a:xfrm>
                  <a:off x="7158753" y="5859422"/>
                  <a:ext cx="432620" cy="4031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68926330-19E7-D754-CA05-30D6A767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8381" y="5918312"/>
                  <a:ext cx="283128" cy="283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38F9F7B-49EF-45C5-9DB2-080235D112C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F8DE351-1357-1525-E042-76781DAF2400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13" name="Picture 21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0EEA982B-83A4-00A5-1841-1E423805F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5ECDBD8-B4C7-B053-B762-52AFF00E8E08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1E3BDB2A-CC9E-0DC6-3F26-5973F717C216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EF8CEDF-EE26-E21D-1592-255951DB4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DAF78017-2610-8ACC-BD29-ACE09C9D55B8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97047E7-E4A7-9F88-3C31-1BB0B5C2EA8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A4B91C6-A681-1D83-AEEC-83552C599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13163F2F-CB87-E7C7-C019-BE62512A36A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5E1E9C4F-B08F-9E99-7672-19E0EFE629CA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33" name="Right Triangle 232">
                    <a:extLst>
                      <a:ext uri="{FF2B5EF4-FFF2-40B4-BE49-F238E27FC236}">
                        <a16:creationId xmlns:a16="http://schemas.microsoft.com/office/drawing/2014/main" id="{3DD7DD41-36BF-B9C0-7F25-46AC62036E5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5DCF4DD-5743-49E1-F444-2FEEB14E1030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2CA5C28B-CAFA-D700-1FAB-3CCD6FF162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28207004-6D93-5ABF-4143-9245FAC9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ED3EA32-D478-EB5D-4D10-011D73880DC4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100083BF-669B-F638-1AB8-F2BD390E374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9" name="Picture 228">
                    <a:extLst>
                      <a:ext uri="{FF2B5EF4-FFF2-40B4-BE49-F238E27FC236}">
                        <a16:creationId xmlns:a16="http://schemas.microsoft.com/office/drawing/2014/main" id="{BB1F579F-6960-52C5-54D5-B321B27B7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B8D897B3-6C13-A2CB-0033-216097581D96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EDF6D0F7-0620-EAC9-41F8-776E79CE852A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6344259F-2EA7-B8FC-ED38-0D9D0728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17CD9FA-6299-4E7C-C499-C3A915068ED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DCB7EF4C-E23F-30E3-396F-924F8D11636B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C14ACEDC-C8AC-1049-C889-B40FEA602D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B66993-6FD8-C557-48F4-6114D5D8195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26965FA6-1993-3309-A31F-1A629DA4DA5E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3" name="Right Triangle 222">
                    <a:extLst>
                      <a:ext uri="{FF2B5EF4-FFF2-40B4-BE49-F238E27FC236}">
                        <a16:creationId xmlns:a16="http://schemas.microsoft.com/office/drawing/2014/main" id="{6E6A4015-64F2-0605-8ACD-A7873BD9AEC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DEC707-EDBE-F9ED-0A0D-EDB083B0D00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8B7D4C4-0CA5-7574-73F4-C9C68E9F733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039D2F0-0F27-A10C-C9D1-B46BD16A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226931C-B228-B4CF-D943-1A5F7B7C93DE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749B23C-F0D9-0AB4-0CED-20F9E4CCB223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3FE849D-6807-4D3D-89AE-7128B360E98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DC8377B-93D0-BDD9-B53B-0EB0E4C2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C95719-623E-E760-0959-94F874E727DB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8DBB089-D7CF-463D-D9BB-084398EF9A5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C61685B-8EE5-6635-ADA8-5DCFA0C8FA4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7CDFCAF-27C9-4914-950B-32FE25A73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10E492D-7843-35BC-DCBB-111437CE1CD5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A8926DF-2FE3-6466-0D17-4FF8AA1F3D79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D7B2A8D-9083-7CA9-1F0D-306325CBE2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16E4AE2-98E5-F87C-075B-714681365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44EF7C-8585-6627-8D77-586E48C845FD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4E963F4-DEF6-46BB-BBD2-D71489957FCD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3EC32BC1-38E1-1698-E459-05FEBBA388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9BEFE45-E1B1-B867-6B25-AE7526B6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5ECD66-9944-9D29-DDAB-219F0FB5EAB2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0ED647-5A2A-A8DD-AFB6-E41844B5AC6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8979FB56-05DE-95A3-F431-6E0433A1B80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665CB9-C627-0749-A6DB-5528CD1D9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0E15FB3-B63D-50CB-85F0-97CB5EAAB3E8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23C6E2A-9189-E139-0D48-DAA84488CEC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E8F7797-74A6-F17E-5FBD-0F6AB4FFFB0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94B6192-5DA0-B97B-AC3B-F673DD5D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8226D82-444A-1DE5-27C4-016B8F0244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57798-2195-8A4E-70BD-B619DC6D74C4}"/>
                </a:ext>
              </a:extLst>
            </p:cNvPr>
            <p:cNvSpPr/>
            <p:nvPr/>
          </p:nvSpPr>
          <p:spPr>
            <a:xfrm>
              <a:off x="7248381" y="4630528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96E845-3CF3-138D-D420-1C25AC8663DA}"/>
                </a:ext>
              </a:extLst>
            </p:cNvPr>
            <p:cNvSpPr txBox="1"/>
            <p:nvPr/>
          </p:nvSpPr>
          <p:spPr>
            <a:xfrm>
              <a:off x="9723120" y="463052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1CF3704-EA6B-3592-3728-B32BB77643E4}"/>
                </a:ext>
              </a:extLst>
            </p:cNvPr>
            <p:cNvGrpSpPr/>
            <p:nvPr/>
          </p:nvGrpSpPr>
          <p:grpSpPr>
            <a:xfrm>
              <a:off x="7384835" y="4718537"/>
              <a:ext cx="202315" cy="333868"/>
              <a:chOff x="8537643" y="4524009"/>
              <a:chExt cx="202315" cy="33386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D028F6B9-AC34-C453-E19E-3909D9B18DBE}"/>
                  </a:ext>
                </a:extLst>
              </p:cNvPr>
              <p:cNvGrpSpPr/>
              <p:nvPr/>
            </p:nvGrpSpPr>
            <p:grpSpPr>
              <a:xfrm>
                <a:off x="8537643" y="4524009"/>
                <a:ext cx="202315" cy="333868"/>
                <a:chOff x="2446820" y="3359967"/>
                <a:chExt cx="776748" cy="1281819"/>
              </a:xfrm>
              <a:solidFill>
                <a:srgbClr val="797979"/>
              </a:solidFill>
            </p:grpSpPr>
            <p:sp>
              <p:nvSpPr>
                <p:cNvPr id="182" name="Isosceles Triangle 181">
                  <a:extLst>
                    <a:ext uri="{FF2B5EF4-FFF2-40B4-BE49-F238E27FC236}">
                      <a16:creationId xmlns:a16="http://schemas.microsoft.com/office/drawing/2014/main" id="{8DF89D82-0748-F4E6-89CB-2CEDF79150DE}"/>
                    </a:ext>
                  </a:extLst>
                </p:cNvPr>
                <p:cNvSpPr/>
                <p:nvPr/>
              </p:nvSpPr>
              <p:spPr>
                <a:xfrm rot="10800000">
                  <a:off x="2477266" y="3741025"/>
                  <a:ext cx="709234" cy="90076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0FB4558-C2C4-43F4-2519-4B4F4A306C4E}"/>
                    </a:ext>
                  </a:extLst>
                </p:cNvPr>
                <p:cNvSpPr/>
                <p:nvPr/>
              </p:nvSpPr>
              <p:spPr>
                <a:xfrm>
                  <a:off x="2446820" y="3359967"/>
                  <a:ext cx="776748" cy="7767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387B17D-42AC-2135-9F82-4C2DF4F1C102}"/>
                  </a:ext>
                </a:extLst>
              </p:cNvPr>
              <p:cNvSpPr/>
              <p:nvPr/>
            </p:nvSpPr>
            <p:spPr>
              <a:xfrm>
                <a:off x="8596470" y="4581906"/>
                <a:ext cx="82710" cy="82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0DB749-593C-57D5-931C-37393778C769}"/>
                </a:ext>
              </a:extLst>
            </p:cNvPr>
            <p:cNvGrpSpPr/>
            <p:nvPr/>
          </p:nvGrpSpPr>
          <p:grpSpPr>
            <a:xfrm>
              <a:off x="6820604" y="1554551"/>
              <a:ext cx="897009" cy="421914"/>
              <a:chOff x="8650114" y="1243926"/>
              <a:chExt cx="897009" cy="421914"/>
            </a:xfrm>
          </p:grpSpPr>
          <p:sp>
            <p:nvSpPr>
              <p:cNvPr id="177" name="Rounded Rectangle 26">
                <a:extLst>
                  <a:ext uri="{FF2B5EF4-FFF2-40B4-BE49-F238E27FC236}">
                    <a16:creationId xmlns:a16="http://schemas.microsoft.com/office/drawing/2014/main" id="{1FE27377-BD31-8BF3-9DDE-EC170777CD3E}"/>
                  </a:ext>
                </a:extLst>
              </p:cNvPr>
              <p:cNvSpPr/>
              <p:nvPr/>
            </p:nvSpPr>
            <p:spPr>
              <a:xfrm>
                <a:off x="8650114" y="1243926"/>
                <a:ext cx="897009" cy="4219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99572ED-71E5-D1BC-4208-001B22D70E6A}"/>
                  </a:ext>
                </a:extLst>
              </p:cNvPr>
              <p:cNvSpPr txBox="1"/>
              <p:nvPr/>
            </p:nvSpPr>
            <p:spPr>
              <a:xfrm>
                <a:off x="9063956" y="1300683"/>
                <a:ext cx="394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797979"/>
                    </a:solidFill>
                    <a:latin typeface="Helvetica" pitchFamily="2" charset="0"/>
                  </a:rPr>
                  <a:t>L1</a:t>
                </a:r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A9DC32E8-1DFF-CD38-393C-F6E08A62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6408" y="1310515"/>
                <a:ext cx="316497" cy="316497"/>
              </a:xfrm>
              <a:prstGeom prst="rect">
                <a:avLst/>
              </a:prstGeom>
            </p:spPr>
          </p:pic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EF8FC0E-30CD-082C-3E92-E1D906CA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27262" y="394426"/>
              <a:ext cx="4109975" cy="6237662"/>
            </a:xfrm>
            <a:prstGeom prst="rect">
              <a:avLst/>
            </a:prstGeom>
          </p:spPr>
        </p:pic>
      </p:grpSp>
      <p:pic>
        <p:nvPicPr>
          <p:cNvPr id="247" name="Picture 246" descr="Shape&#10;&#10;Description automatically generated">
            <a:extLst>
              <a:ext uri="{FF2B5EF4-FFF2-40B4-BE49-F238E27FC236}">
                <a16:creationId xmlns:a16="http://schemas.microsoft.com/office/drawing/2014/main" id="{C9FA1428-5F91-E4C6-CA6F-AE077C50B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49" name="Rounded Rectangle 202">
            <a:extLst>
              <a:ext uri="{FF2B5EF4-FFF2-40B4-BE49-F238E27FC236}">
                <a16:creationId xmlns:a16="http://schemas.microsoft.com/office/drawing/2014/main" id="{69B69B66-3462-1C22-4234-A0CCA2BCF5F9}"/>
              </a:ext>
            </a:extLst>
          </p:cNvPr>
          <p:cNvSpPr/>
          <p:nvPr/>
        </p:nvSpPr>
        <p:spPr>
          <a:xfrm>
            <a:off x="4314986" y="67923"/>
            <a:ext cx="2470186" cy="6656361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25554EE3-CE7F-BD38-FB5F-293D8B423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2FBEEA9-394F-9AF1-C44E-165D413CBD4E}"/>
              </a:ext>
            </a:extLst>
          </p:cNvPr>
          <p:cNvSpPr txBox="1"/>
          <p:nvPr/>
        </p:nvSpPr>
        <p:spPr>
          <a:xfrm>
            <a:off x="421319" y="1224464"/>
            <a:ext cx="342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Main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Drawer View (Alignment)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C452F2-FCA0-3DF4-905F-CF23F8FD7C27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8CDF58-F159-1881-0185-2F2B483ED70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B71411EF-93CF-A96F-E62C-BBA2C748B72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3573984-4376-F517-74E8-5073CB10DFB9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A1B4982-E659-F3F1-5AAE-04F682F5473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EC73C80-8C78-711B-92ED-F24FF89FECE5}"/>
              </a:ext>
            </a:extLst>
          </p:cNvPr>
          <p:cNvSpPr txBox="1"/>
          <p:nvPr/>
        </p:nvSpPr>
        <p:spPr>
          <a:xfrm>
            <a:off x="5041497" y="649453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Menu</a:t>
            </a:r>
            <a:endParaRPr lang="en-US" sz="2400">
              <a:solidFill>
                <a:srgbClr val="797979"/>
              </a:solidFill>
              <a:latin typeface="Helvetica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D6EBE-E95E-9602-8A9F-A2EBE8497820}"/>
              </a:ext>
            </a:extLst>
          </p:cNvPr>
          <p:cNvSpPr txBox="1"/>
          <p:nvPr/>
        </p:nvSpPr>
        <p:spPr>
          <a:xfrm>
            <a:off x="4911683" y="220322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 Size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A942E902-383A-308D-1FF1-DD0A9EDEC1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44" y="2199041"/>
            <a:ext cx="332165" cy="332165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3734CEA-05CD-782D-14C2-24D6CD46DFA0}"/>
              </a:ext>
            </a:extLst>
          </p:cNvPr>
          <p:cNvGrpSpPr/>
          <p:nvPr/>
        </p:nvGrpSpPr>
        <p:grpSpPr>
          <a:xfrm>
            <a:off x="4674043" y="2662230"/>
            <a:ext cx="1736653" cy="74212"/>
            <a:chOff x="4589443" y="2662830"/>
            <a:chExt cx="2006685" cy="85751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30642BD-140C-F463-BFE8-7FB6F3BD8165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70" y="2709716"/>
              <a:ext cx="1968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350DED-29E4-7AA5-5A88-88CE4774857B}"/>
                </a:ext>
              </a:extLst>
            </p:cNvPr>
            <p:cNvSpPr/>
            <p:nvPr/>
          </p:nvSpPr>
          <p:spPr>
            <a:xfrm>
              <a:off x="4589443" y="266740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F136F6D-9F36-4994-5600-8711A1751E0C}"/>
                </a:ext>
              </a:extLst>
            </p:cNvPr>
            <p:cNvSpPr/>
            <p:nvPr/>
          </p:nvSpPr>
          <p:spPr>
            <a:xfrm>
              <a:off x="5082159" y="266530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46BBDD2-FB48-26A7-1154-AEAE28178204}"/>
                </a:ext>
              </a:extLst>
            </p:cNvPr>
            <p:cNvSpPr/>
            <p:nvPr/>
          </p:nvSpPr>
          <p:spPr>
            <a:xfrm>
              <a:off x="5555497" y="2662830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CE32FCE-007E-0E2B-6DBD-26153271B78F}"/>
                </a:ext>
              </a:extLst>
            </p:cNvPr>
            <p:cNvSpPr/>
            <p:nvPr/>
          </p:nvSpPr>
          <p:spPr>
            <a:xfrm>
              <a:off x="6035434" y="2665342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B0736C5-0771-E1BE-6460-D57BCCC6C0A7}"/>
                </a:ext>
              </a:extLst>
            </p:cNvPr>
            <p:cNvSpPr/>
            <p:nvPr/>
          </p:nvSpPr>
          <p:spPr>
            <a:xfrm>
              <a:off x="6507865" y="2665341"/>
              <a:ext cx="88263" cy="81181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EC42C1C2-5ABE-F251-814A-D25FC3A309A0}"/>
              </a:ext>
            </a:extLst>
          </p:cNvPr>
          <p:cNvSpPr/>
          <p:nvPr/>
        </p:nvSpPr>
        <p:spPr>
          <a:xfrm>
            <a:off x="5470917" y="2611654"/>
            <a:ext cx="180679" cy="1806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ACF36A-EEA8-AE06-4BB1-783D0A202B26}"/>
              </a:ext>
            </a:extLst>
          </p:cNvPr>
          <p:cNvSpPr txBox="1"/>
          <p:nvPr/>
        </p:nvSpPr>
        <p:spPr>
          <a:xfrm>
            <a:off x="6430375" y="2440668"/>
            <a:ext cx="25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75336F4-4E86-D278-A8FB-39D2E4B654E1}"/>
              </a:ext>
            </a:extLst>
          </p:cNvPr>
          <p:cNvSpPr txBox="1"/>
          <p:nvPr/>
        </p:nvSpPr>
        <p:spPr>
          <a:xfrm>
            <a:off x="4422772" y="2574247"/>
            <a:ext cx="19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B66793B-55C0-A00B-69E9-8801B987FD8C}"/>
              </a:ext>
            </a:extLst>
          </p:cNvPr>
          <p:cNvCxnSpPr>
            <a:cxnSpLocks/>
          </p:cNvCxnSpPr>
          <p:nvPr/>
        </p:nvCxnSpPr>
        <p:spPr>
          <a:xfrm>
            <a:off x="4293138" y="1191274"/>
            <a:ext cx="24830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6553981-09E7-F6AE-4871-66EA3BAC34F2}"/>
              </a:ext>
            </a:extLst>
          </p:cNvPr>
          <p:cNvSpPr txBox="1"/>
          <p:nvPr/>
        </p:nvSpPr>
        <p:spPr>
          <a:xfrm>
            <a:off x="4933961" y="2995717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 Mode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3310B95-0CA7-8F58-C322-C179F396F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2991531"/>
            <a:ext cx="332165" cy="332165"/>
          </a:xfrm>
          <a:prstGeom prst="rect">
            <a:avLst/>
          </a:prstGeom>
        </p:spPr>
      </p:pic>
      <p:sp>
        <p:nvSpPr>
          <p:cNvPr id="275" name="Flowchart: Terminator 274">
            <a:extLst>
              <a:ext uri="{FF2B5EF4-FFF2-40B4-BE49-F238E27FC236}">
                <a16:creationId xmlns:a16="http://schemas.microsoft.com/office/drawing/2014/main" id="{018DCE8A-2805-0527-0AF7-CE3844D0ED5A}"/>
              </a:ext>
            </a:extLst>
          </p:cNvPr>
          <p:cNvSpPr/>
          <p:nvPr/>
        </p:nvSpPr>
        <p:spPr>
          <a:xfrm>
            <a:off x="6061380" y="3001130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Oval 275">
            <a:hlinkClick r:id="rId15" action="ppaction://hlinksldjump"/>
            <a:extLst>
              <a:ext uri="{FF2B5EF4-FFF2-40B4-BE49-F238E27FC236}">
                <a16:creationId xmlns:a16="http://schemas.microsoft.com/office/drawing/2014/main" id="{3A16B3A6-53DB-7868-AA64-920EB7C2ABF4}"/>
              </a:ext>
            </a:extLst>
          </p:cNvPr>
          <p:cNvSpPr/>
          <p:nvPr/>
        </p:nvSpPr>
        <p:spPr>
          <a:xfrm>
            <a:off x="6109929" y="3033344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F5E6C27-6701-287C-D6CB-E36B0DEEBAA4}"/>
              </a:ext>
            </a:extLst>
          </p:cNvPr>
          <p:cNvSpPr txBox="1"/>
          <p:nvPr/>
        </p:nvSpPr>
        <p:spPr>
          <a:xfrm>
            <a:off x="4933961" y="35621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Alignment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216518C-7606-646F-7A64-125EA4422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222" y="3558006"/>
            <a:ext cx="332165" cy="3321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E4C07F-71E2-DF93-9C3A-13A280C0D27E}"/>
              </a:ext>
            </a:extLst>
          </p:cNvPr>
          <p:cNvGrpSpPr/>
          <p:nvPr/>
        </p:nvGrpSpPr>
        <p:grpSpPr>
          <a:xfrm>
            <a:off x="5671116" y="3969102"/>
            <a:ext cx="849766" cy="332165"/>
            <a:chOff x="5671116" y="3969102"/>
            <a:chExt cx="849766" cy="332165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6FA5A1A-3F67-FE1B-54CC-B67A8FCD8597}"/>
                </a:ext>
              </a:extLst>
            </p:cNvPr>
            <p:cNvSpPr txBox="1"/>
            <p:nvPr/>
          </p:nvSpPr>
          <p:spPr>
            <a:xfrm>
              <a:off x="5684958" y="3974767"/>
              <a:ext cx="617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Right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FA7245AD-CFC3-CAE5-BBBE-3B52861B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741" y="4012527"/>
              <a:ext cx="228600" cy="228600"/>
            </a:xfrm>
            <a:prstGeom prst="rect">
              <a:avLst/>
            </a:prstGeom>
          </p:spPr>
        </p:pic>
        <p:sp>
          <p:nvSpPr>
            <p:cNvPr id="282" name="Flowchart: Terminator 2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0575D30B-9743-E338-C046-97168FEEC82D}"/>
                </a:ext>
              </a:extLst>
            </p:cNvPr>
            <p:cNvSpPr/>
            <p:nvPr/>
          </p:nvSpPr>
          <p:spPr>
            <a:xfrm>
              <a:off x="5671116" y="3969102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5" name="Picture 284">
            <a:extLst>
              <a:ext uri="{FF2B5EF4-FFF2-40B4-BE49-F238E27FC236}">
                <a16:creationId xmlns:a16="http://schemas.microsoft.com/office/drawing/2014/main" id="{9EDE9110-E4AD-AA9F-6D40-11B9D782B8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4550773"/>
            <a:ext cx="332165" cy="3321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DCA78E99-4CBE-3C59-7578-9D85C47CBA56}"/>
              </a:ext>
            </a:extLst>
          </p:cNvPr>
          <p:cNvSpPr txBox="1"/>
          <p:nvPr/>
        </p:nvSpPr>
        <p:spPr>
          <a:xfrm>
            <a:off x="4939665" y="45539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 / Guide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F62C8E32-82EE-39D7-7B77-2632B1ACB5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079" y="5051234"/>
            <a:ext cx="332165" cy="332165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81B1BF9A-269F-7648-3AA9-B72FB425C35B}"/>
              </a:ext>
            </a:extLst>
          </p:cNvPr>
          <p:cNvSpPr txBox="1"/>
          <p:nvPr/>
        </p:nvSpPr>
        <p:spPr>
          <a:xfrm>
            <a:off x="4939665" y="507179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Shut Down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803A959-1660-744E-2F21-AF71BE2F71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3B4ACED-5832-40E4-DF1F-A03E2641DC25}"/>
              </a:ext>
            </a:extLst>
          </p:cNvPr>
          <p:cNvSpPr txBox="1"/>
          <p:nvPr/>
        </p:nvSpPr>
        <p:spPr>
          <a:xfrm>
            <a:off x="4892427" y="13113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Language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FD9C6566-DC2E-F7B8-F6EF-6B4872948B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88" y="1307123"/>
            <a:ext cx="332165" cy="332165"/>
          </a:xfrm>
          <a:prstGeom prst="rect">
            <a:avLst/>
          </a:prstGeom>
        </p:spPr>
      </p:pic>
      <p:sp>
        <p:nvSpPr>
          <p:cNvPr id="294" name="Rounded Rectangle 26">
            <a:extLst>
              <a:ext uri="{FF2B5EF4-FFF2-40B4-BE49-F238E27FC236}">
                <a16:creationId xmlns:a16="http://schemas.microsoft.com/office/drawing/2014/main" id="{F0FCD684-B7D2-74AF-CB1A-A7E7603EF86B}"/>
              </a:ext>
            </a:extLst>
          </p:cNvPr>
          <p:cNvSpPr/>
          <p:nvPr/>
        </p:nvSpPr>
        <p:spPr>
          <a:xfrm>
            <a:off x="4575307" y="1721925"/>
            <a:ext cx="1970809" cy="280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774A96-9F11-D3BE-D47E-C0B73D80C306}"/>
              </a:ext>
            </a:extLst>
          </p:cNvPr>
          <p:cNvSpPr txBox="1"/>
          <p:nvPr/>
        </p:nvSpPr>
        <p:spPr>
          <a:xfrm>
            <a:off x="4650305" y="1715249"/>
            <a:ext cx="1249351" cy="2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797979"/>
                </a:solidFill>
                <a:latin typeface="Helvetica" pitchFamily="2" charset="0"/>
              </a:rPr>
              <a:t>English</a:t>
            </a:r>
            <a:endParaRPr lang="en-US" sz="1400">
              <a:solidFill>
                <a:srgbClr val="797979"/>
              </a:solidFill>
              <a:latin typeface="Helvetica" pitchFamily="2" charset="0"/>
            </a:endParaRP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FD571C62-4C54-1C65-B2E9-EA720B4556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60" y="1725022"/>
            <a:ext cx="301008" cy="30100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D885A-4131-1C06-C49B-BBDA7EECC12D}"/>
              </a:ext>
            </a:extLst>
          </p:cNvPr>
          <p:cNvGrpSpPr/>
          <p:nvPr/>
        </p:nvGrpSpPr>
        <p:grpSpPr>
          <a:xfrm>
            <a:off x="4581609" y="3970907"/>
            <a:ext cx="849766" cy="332165"/>
            <a:chOff x="4581609" y="3970907"/>
            <a:chExt cx="849766" cy="332165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195F3626-44F9-BE1B-B8EA-596163A44FAD}"/>
                </a:ext>
              </a:extLst>
            </p:cNvPr>
            <p:cNvSpPr/>
            <p:nvPr/>
          </p:nvSpPr>
          <p:spPr>
            <a:xfrm>
              <a:off x="4581609" y="3970907"/>
              <a:ext cx="849766" cy="332165"/>
            </a:xfrm>
            <a:prstGeom prst="flowChartTermina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5A530E-52F7-573B-6D9B-6129657E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612" y="4013388"/>
              <a:ext cx="228600" cy="228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4BD5E-2686-0D32-AB70-59E823A8CABD}"/>
                </a:ext>
              </a:extLst>
            </p:cNvPr>
            <p:cNvSpPr txBox="1"/>
            <p:nvPr/>
          </p:nvSpPr>
          <p:spPr>
            <a:xfrm>
              <a:off x="4883217" y="3977477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Left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82A129-7CC0-2F68-74E9-952E7A9794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3082" y="-13171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2F724-904D-EA0F-8EE8-9BB5F536118D}"/>
              </a:ext>
            </a:extLst>
          </p:cNvPr>
          <p:cNvSpPr txBox="1"/>
          <p:nvPr/>
        </p:nvSpPr>
        <p:spPr>
          <a:xfrm>
            <a:off x="451119" y="1997096"/>
            <a:ext cx="3258779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left / right button                      to toggle between left / right alignment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F67ED4-7260-3BD4-0CD2-D32D62EE8078}"/>
              </a:ext>
            </a:extLst>
          </p:cNvPr>
          <p:cNvGrpSpPr/>
          <p:nvPr/>
        </p:nvGrpSpPr>
        <p:grpSpPr>
          <a:xfrm>
            <a:off x="2319109" y="2124083"/>
            <a:ext cx="849766" cy="332165"/>
            <a:chOff x="2319109" y="2124083"/>
            <a:chExt cx="849766" cy="3321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8D3B5E-77D3-7913-CB50-7E3305D1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112" y="2166564"/>
              <a:ext cx="228600" cy="228600"/>
            </a:xfrm>
            <a:prstGeom prst="rect">
              <a:avLst/>
            </a:prstGeom>
          </p:spPr>
        </p:pic>
        <p:sp>
          <p:nvSpPr>
            <p:cNvPr id="8" name="TextBox 7">
              <a:hlinkClick r:id="rId25" action="ppaction://hlinksldjump"/>
              <a:extLst>
                <a:ext uri="{FF2B5EF4-FFF2-40B4-BE49-F238E27FC236}">
                  <a16:creationId xmlns:a16="http://schemas.microsoft.com/office/drawing/2014/main" id="{766140AB-5D36-93E1-6589-96BD82F531D7}"/>
                </a:ext>
              </a:extLst>
            </p:cNvPr>
            <p:cNvSpPr txBox="1"/>
            <p:nvPr/>
          </p:nvSpPr>
          <p:spPr>
            <a:xfrm>
              <a:off x="2620717" y="2130653"/>
              <a:ext cx="53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L/R</a:t>
              </a: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6162BBEB-D5BB-4D19-A874-DE66A31CDF55}"/>
                </a:ext>
              </a:extLst>
            </p:cNvPr>
            <p:cNvSpPr/>
            <p:nvPr/>
          </p:nvSpPr>
          <p:spPr>
            <a:xfrm>
              <a:off x="2319109" y="2124083"/>
              <a:ext cx="849766" cy="332165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6C944A-5331-C33D-F9CB-3DA95B1C152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1" name="Action Button: Go to Beginning 20">
              <a:hlinkClick r:id="rId26" action="ppaction://hlinksldjump"/>
              <a:extLst>
                <a:ext uri="{FF2B5EF4-FFF2-40B4-BE49-F238E27FC236}">
                  <a16:creationId xmlns:a16="http://schemas.microsoft.com/office/drawing/2014/main" id="{5AD6392E-5B44-9669-F188-80951B78D564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Action Button: Go Home 21">
              <a:hlinkClick r:id="rId27" action="ppaction://hlinksldjump"/>
              <a:extLst>
                <a:ext uri="{FF2B5EF4-FFF2-40B4-BE49-F238E27FC236}">
                  <a16:creationId xmlns:a16="http://schemas.microsoft.com/office/drawing/2014/main" id="{169E82E5-B23C-DC3C-7B3E-CD8B94E6CB0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Back or Previous 22">
              <a:hlinkClick r:id="rId28" action="ppaction://hlinksldjump"/>
              <a:extLst>
                <a:ext uri="{FF2B5EF4-FFF2-40B4-BE49-F238E27FC236}">
                  <a16:creationId xmlns:a16="http://schemas.microsoft.com/office/drawing/2014/main" id="{C426CADE-4DE8-437F-C1A9-D825F393A36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ction Button: Go Forward or Next 23">
              <a:hlinkClick r:id="rId29" action="ppaction://hlinksldjump"/>
              <a:extLst>
                <a:ext uri="{FF2B5EF4-FFF2-40B4-BE49-F238E27FC236}">
                  <a16:creationId xmlns:a16="http://schemas.microsoft.com/office/drawing/2014/main" id="{61697430-30F0-91C5-204E-DB04F7CD1348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ction Button: Return 2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4E0F350-6C87-18A3-4BCF-A2E8450EF72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ounded Rectangle 201">
            <a:hlinkClick r:id="rId30" action="ppaction://hlinksldjump"/>
            <a:extLst>
              <a:ext uri="{FF2B5EF4-FFF2-40B4-BE49-F238E27FC236}">
                <a16:creationId xmlns:a16="http://schemas.microsoft.com/office/drawing/2014/main" id="{95B81A92-79CC-9381-66D2-3383C6AC10CB}"/>
              </a:ext>
            </a:extLst>
          </p:cNvPr>
          <p:cNvSpPr/>
          <p:nvPr/>
        </p:nvSpPr>
        <p:spPr>
          <a:xfrm flipH="1">
            <a:off x="6439768" y="42775"/>
            <a:ext cx="1453318" cy="671663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514 w 8847"/>
              <a:gd name="connsiteY0" fmla="*/ 0 h 10000"/>
              <a:gd name="connsiteX1" fmla="*/ 8847 w 8847"/>
              <a:gd name="connsiteY1" fmla="*/ 0 h 10000"/>
              <a:gd name="connsiteX2" fmla="*/ 7180 w 8847"/>
              <a:gd name="connsiteY2" fmla="*/ 5000 h 10000"/>
              <a:gd name="connsiteX3" fmla="*/ 8847 w 8847"/>
              <a:gd name="connsiteY3" fmla="*/ 10000 h 10000"/>
              <a:gd name="connsiteX4" fmla="*/ 514 w 8847"/>
              <a:gd name="connsiteY4" fmla="*/ 10000 h 10000"/>
              <a:gd name="connsiteX5" fmla="*/ 192 w 8847"/>
              <a:gd name="connsiteY5" fmla="*/ 5000 h 10000"/>
              <a:gd name="connsiteX6" fmla="*/ 514 w 8847"/>
              <a:gd name="connsiteY6" fmla="*/ 0 h 10000"/>
              <a:gd name="connsiteX0" fmla="*/ 667 w 10086"/>
              <a:gd name="connsiteY0" fmla="*/ 0 h 10000"/>
              <a:gd name="connsiteX1" fmla="*/ 10086 w 10086"/>
              <a:gd name="connsiteY1" fmla="*/ 0 h 10000"/>
              <a:gd name="connsiteX2" fmla="*/ 8202 w 10086"/>
              <a:gd name="connsiteY2" fmla="*/ 5000 h 10000"/>
              <a:gd name="connsiteX3" fmla="*/ 10086 w 10086"/>
              <a:gd name="connsiteY3" fmla="*/ 10000 h 10000"/>
              <a:gd name="connsiteX4" fmla="*/ 667 w 10086"/>
              <a:gd name="connsiteY4" fmla="*/ 10000 h 10000"/>
              <a:gd name="connsiteX5" fmla="*/ 113 w 10086"/>
              <a:gd name="connsiteY5" fmla="*/ 4985 h 10000"/>
              <a:gd name="connsiteX6" fmla="*/ 667 w 10086"/>
              <a:gd name="connsiteY6" fmla="*/ 0 h 10000"/>
              <a:gd name="connsiteX0" fmla="*/ 415 w 9834"/>
              <a:gd name="connsiteY0" fmla="*/ 0 h 10000"/>
              <a:gd name="connsiteX1" fmla="*/ 9834 w 9834"/>
              <a:gd name="connsiteY1" fmla="*/ 0 h 10000"/>
              <a:gd name="connsiteX2" fmla="*/ 7950 w 9834"/>
              <a:gd name="connsiteY2" fmla="*/ 5000 h 10000"/>
              <a:gd name="connsiteX3" fmla="*/ 9834 w 9834"/>
              <a:gd name="connsiteY3" fmla="*/ 10000 h 10000"/>
              <a:gd name="connsiteX4" fmla="*/ 415 w 9834"/>
              <a:gd name="connsiteY4" fmla="*/ 10000 h 10000"/>
              <a:gd name="connsiteX5" fmla="*/ 621 w 9834"/>
              <a:gd name="connsiteY5" fmla="*/ 5000 h 10000"/>
              <a:gd name="connsiteX6" fmla="*/ 415 w 9834"/>
              <a:gd name="connsiteY6" fmla="*/ 0 h 10000"/>
              <a:gd name="connsiteX0" fmla="*/ 521 w 10099"/>
              <a:gd name="connsiteY0" fmla="*/ 0 h 10000"/>
              <a:gd name="connsiteX1" fmla="*/ 10099 w 10099"/>
              <a:gd name="connsiteY1" fmla="*/ 0 h 10000"/>
              <a:gd name="connsiteX2" fmla="*/ 8183 w 10099"/>
              <a:gd name="connsiteY2" fmla="*/ 5000 h 10000"/>
              <a:gd name="connsiteX3" fmla="*/ 10099 w 10099"/>
              <a:gd name="connsiteY3" fmla="*/ 10000 h 10000"/>
              <a:gd name="connsiteX4" fmla="*/ 521 w 10099"/>
              <a:gd name="connsiteY4" fmla="*/ 10000 h 10000"/>
              <a:gd name="connsiteX5" fmla="*/ 344 w 10099"/>
              <a:gd name="connsiteY5" fmla="*/ 5000 h 10000"/>
              <a:gd name="connsiteX6" fmla="*/ 521 w 10099"/>
              <a:gd name="connsiteY6" fmla="*/ 0 h 10000"/>
              <a:gd name="connsiteX0" fmla="*/ 679 w 10257"/>
              <a:gd name="connsiteY0" fmla="*/ 0 h 10000"/>
              <a:gd name="connsiteX1" fmla="*/ 10257 w 10257"/>
              <a:gd name="connsiteY1" fmla="*/ 0 h 10000"/>
              <a:gd name="connsiteX2" fmla="*/ 8341 w 10257"/>
              <a:gd name="connsiteY2" fmla="*/ 5000 h 10000"/>
              <a:gd name="connsiteX3" fmla="*/ 10257 w 10257"/>
              <a:gd name="connsiteY3" fmla="*/ 10000 h 10000"/>
              <a:gd name="connsiteX4" fmla="*/ 679 w 10257"/>
              <a:gd name="connsiteY4" fmla="*/ 10000 h 10000"/>
              <a:gd name="connsiteX5" fmla="*/ 116 w 10257"/>
              <a:gd name="connsiteY5" fmla="*/ 5000 h 10000"/>
              <a:gd name="connsiteX6" fmla="*/ 679 w 10257"/>
              <a:gd name="connsiteY6" fmla="*/ 0 h 10000"/>
              <a:gd name="connsiteX0" fmla="*/ 1659 w 10317"/>
              <a:gd name="connsiteY0" fmla="*/ 0 h 10023"/>
              <a:gd name="connsiteX1" fmla="*/ 10317 w 10317"/>
              <a:gd name="connsiteY1" fmla="*/ 23 h 10023"/>
              <a:gd name="connsiteX2" fmla="*/ 8401 w 10317"/>
              <a:gd name="connsiteY2" fmla="*/ 5023 h 10023"/>
              <a:gd name="connsiteX3" fmla="*/ 10317 w 10317"/>
              <a:gd name="connsiteY3" fmla="*/ 10023 h 10023"/>
              <a:gd name="connsiteX4" fmla="*/ 739 w 10317"/>
              <a:gd name="connsiteY4" fmla="*/ 10023 h 10023"/>
              <a:gd name="connsiteX5" fmla="*/ 176 w 10317"/>
              <a:gd name="connsiteY5" fmla="*/ 5023 h 10023"/>
              <a:gd name="connsiteX6" fmla="*/ 1659 w 10317"/>
              <a:gd name="connsiteY6" fmla="*/ 0 h 10023"/>
              <a:gd name="connsiteX0" fmla="*/ 1375 w 10301"/>
              <a:gd name="connsiteY0" fmla="*/ 0 h 10000"/>
              <a:gd name="connsiteX1" fmla="*/ 10301 w 10301"/>
              <a:gd name="connsiteY1" fmla="*/ 0 h 10000"/>
              <a:gd name="connsiteX2" fmla="*/ 8385 w 10301"/>
              <a:gd name="connsiteY2" fmla="*/ 5000 h 10000"/>
              <a:gd name="connsiteX3" fmla="*/ 10301 w 10301"/>
              <a:gd name="connsiteY3" fmla="*/ 10000 h 10000"/>
              <a:gd name="connsiteX4" fmla="*/ 723 w 10301"/>
              <a:gd name="connsiteY4" fmla="*/ 10000 h 10000"/>
              <a:gd name="connsiteX5" fmla="*/ 160 w 10301"/>
              <a:gd name="connsiteY5" fmla="*/ 5000 h 10000"/>
              <a:gd name="connsiteX6" fmla="*/ 1375 w 10301"/>
              <a:gd name="connsiteY6" fmla="*/ 0 h 10000"/>
              <a:gd name="connsiteX0" fmla="*/ 1432 w 10358"/>
              <a:gd name="connsiteY0" fmla="*/ 0 h 10000"/>
              <a:gd name="connsiteX1" fmla="*/ 10358 w 10358"/>
              <a:gd name="connsiteY1" fmla="*/ 0 h 10000"/>
              <a:gd name="connsiteX2" fmla="*/ 8442 w 10358"/>
              <a:gd name="connsiteY2" fmla="*/ 5000 h 10000"/>
              <a:gd name="connsiteX3" fmla="*/ 10358 w 10358"/>
              <a:gd name="connsiteY3" fmla="*/ 10000 h 10000"/>
              <a:gd name="connsiteX4" fmla="*/ 780 w 10358"/>
              <a:gd name="connsiteY4" fmla="*/ 10000 h 10000"/>
              <a:gd name="connsiteX5" fmla="*/ 217 w 10358"/>
              <a:gd name="connsiteY5" fmla="*/ 5000 h 10000"/>
              <a:gd name="connsiteX6" fmla="*/ 81 w 10358"/>
              <a:gd name="connsiteY6" fmla="*/ 1391 h 10000"/>
              <a:gd name="connsiteX7" fmla="*/ 1432 w 10358"/>
              <a:gd name="connsiteY7" fmla="*/ 0 h 10000"/>
              <a:gd name="connsiteX0" fmla="*/ 1477 w 10403"/>
              <a:gd name="connsiteY0" fmla="*/ 0 h 10000"/>
              <a:gd name="connsiteX1" fmla="*/ 10403 w 10403"/>
              <a:gd name="connsiteY1" fmla="*/ 0 h 10000"/>
              <a:gd name="connsiteX2" fmla="*/ 8487 w 10403"/>
              <a:gd name="connsiteY2" fmla="*/ 5000 h 10000"/>
              <a:gd name="connsiteX3" fmla="*/ 10403 w 10403"/>
              <a:gd name="connsiteY3" fmla="*/ 10000 h 10000"/>
              <a:gd name="connsiteX4" fmla="*/ 1936 w 10403"/>
              <a:gd name="connsiteY4" fmla="*/ 9977 h 10000"/>
              <a:gd name="connsiteX5" fmla="*/ 262 w 10403"/>
              <a:gd name="connsiteY5" fmla="*/ 5000 h 10000"/>
              <a:gd name="connsiteX6" fmla="*/ 126 w 10403"/>
              <a:gd name="connsiteY6" fmla="*/ 1391 h 10000"/>
              <a:gd name="connsiteX7" fmla="*/ 1477 w 10403"/>
              <a:gd name="connsiteY7" fmla="*/ 0 h 10000"/>
              <a:gd name="connsiteX0" fmla="*/ 1462 w 10388"/>
              <a:gd name="connsiteY0" fmla="*/ 0 h 10000"/>
              <a:gd name="connsiteX1" fmla="*/ 10388 w 10388"/>
              <a:gd name="connsiteY1" fmla="*/ 0 h 10000"/>
              <a:gd name="connsiteX2" fmla="*/ 8472 w 10388"/>
              <a:gd name="connsiteY2" fmla="*/ 5000 h 10000"/>
              <a:gd name="connsiteX3" fmla="*/ 10388 w 10388"/>
              <a:gd name="connsiteY3" fmla="*/ 10000 h 10000"/>
              <a:gd name="connsiteX4" fmla="*/ 1576 w 10388"/>
              <a:gd name="connsiteY4" fmla="*/ 9969 h 10000"/>
              <a:gd name="connsiteX5" fmla="*/ 247 w 10388"/>
              <a:gd name="connsiteY5" fmla="*/ 5000 h 10000"/>
              <a:gd name="connsiteX6" fmla="*/ 111 w 10388"/>
              <a:gd name="connsiteY6" fmla="*/ 1391 h 10000"/>
              <a:gd name="connsiteX7" fmla="*/ 1462 w 10388"/>
              <a:gd name="connsiteY7" fmla="*/ 0 h 10000"/>
              <a:gd name="connsiteX0" fmla="*/ 1418 w 10344"/>
              <a:gd name="connsiteY0" fmla="*/ 0 h 10000"/>
              <a:gd name="connsiteX1" fmla="*/ 10344 w 10344"/>
              <a:gd name="connsiteY1" fmla="*/ 0 h 10000"/>
              <a:gd name="connsiteX2" fmla="*/ 8428 w 10344"/>
              <a:gd name="connsiteY2" fmla="*/ 5000 h 10000"/>
              <a:gd name="connsiteX3" fmla="*/ 10344 w 10344"/>
              <a:gd name="connsiteY3" fmla="*/ 10000 h 10000"/>
              <a:gd name="connsiteX4" fmla="*/ 1532 w 10344"/>
              <a:gd name="connsiteY4" fmla="*/ 9969 h 10000"/>
              <a:gd name="connsiteX5" fmla="*/ 182 w 10344"/>
              <a:gd name="connsiteY5" fmla="*/ 9013 h 10000"/>
              <a:gd name="connsiteX6" fmla="*/ 203 w 10344"/>
              <a:gd name="connsiteY6" fmla="*/ 5000 h 10000"/>
              <a:gd name="connsiteX7" fmla="*/ 67 w 10344"/>
              <a:gd name="connsiteY7" fmla="*/ 1391 h 10000"/>
              <a:gd name="connsiteX8" fmla="*/ 1418 w 10344"/>
              <a:gd name="connsiteY8" fmla="*/ 0 h 10000"/>
              <a:gd name="connsiteX0" fmla="*/ 1418 w 10497"/>
              <a:gd name="connsiteY0" fmla="*/ 0 h 10000"/>
              <a:gd name="connsiteX1" fmla="*/ 10344 w 10497"/>
              <a:gd name="connsiteY1" fmla="*/ 0 h 10000"/>
              <a:gd name="connsiteX2" fmla="*/ 8428 w 10497"/>
              <a:gd name="connsiteY2" fmla="*/ 5000 h 10000"/>
              <a:gd name="connsiteX3" fmla="*/ 10497 w 10497"/>
              <a:gd name="connsiteY3" fmla="*/ 10000 h 10000"/>
              <a:gd name="connsiteX4" fmla="*/ 1532 w 10497"/>
              <a:gd name="connsiteY4" fmla="*/ 9969 h 10000"/>
              <a:gd name="connsiteX5" fmla="*/ 182 w 10497"/>
              <a:gd name="connsiteY5" fmla="*/ 9013 h 10000"/>
              <a:gd name="connsiteX6" fmla="*/ 203 w 10497"/>
              <a:gd name="connsiteY6" fmla="*/ 5000 h 10000"/>
              <a:gd name="connsiteX7" fmla="*/ 67 w 10497"/>
              <a:gd name="connsiteY7" fmla="*/ 1391 h 10000"/>
              <a:gd name="connsiteX8" fmla="*/ 1418 w 10497"/>
              <a:gd name="connsiteY8" fmla="*/ 0 h 10000"/>
              <a:gd name="connsiteX0" fmla="*/ 1418 w 10612"/>
              <a:gd name="connsiteY0" fmla="*/ 0 h 9970"/>
              <a:gd name="connsiteX1" fmla="*/ 10344 w 10612"/>
              <a:gd name="connsiteY1" fmla="*/ 0 h 9970"/>
              <a:gd name="connsiteX2" fmla="*/ 8428 w 10612"/>
              <a:gd name="connsiteY2" fmla="*/ 5000 h 9970"/>
              <a:gd name="connsiteX3" fmla="*/ 10612 w 10612"/>
              <a:gd name="connsiteY3" fmla="*/ 9970 h 9970"/>
              <a:gd name="connsiteX4" fmla="*/ 1532 w 10612"/>
              <a:gd name="connsiteY4" fmla="*/ 9969 h 9970"/>
              <a:gd name="connsiteX5" fmla="*/ 182 w 10612"/>
              <a:gd name="connsiteY5" fmla="*/ 9013 h 9970"/>
              <a:gd name="connsiteX6" fmla="*/ 203 w 10612"/>
              <a:gd name="connsiteY6" fmla="*/ 5000 h 9970"/>
              <a:gd name="connsiteX7" fmla="*/ 67 w 10612"/>
              <a:gd name="connsiteY7" fmla="*/ 1391 h 9970"/>
              <a:gd name="connsiteX8" fmla="*/ 1418 w 10612"/>
              <a:gd name="connsiteY8" fmla="*/ 0 h 9970"/>
              <a:gd name="connsiteX0" fmla="*/ 1336 w 10105"/>
              <a:gd name="connsiteY0" fmla="*/ 53 h 10053"/>
              <a:gd name="connsiteX1" fmla="*/ 9747 w 10105"/>
              <a:gd name="connsiteY1" fmla="*/ 53 h 10053"/>
              <a:gd name="connsiteX2" fmla="*/ 8006 w 10105"/>
              <a:gd name="connsiteY2" fmla="*/ 516 h 10053"/>
              <a:gd name="connsiteX3" fmla="*/ 7942 w 10105"/>
              <a:gd name="connsiteY3" fmla="*/ 5068 h 10053"/>
              <a:gd name="connsiteX4" fmla="*/ 10000 w 10105"/>
              <a:gd name="connsiteY4" fmla="*/ 10053 h 10053"/>
              <a:gd name="connsiteX5" fmla="*/ 1444 w 10105"/>
              <a:gd name="connsiteY5" fmla="*/ 10052 h 10053"/>
              <a:gd name="connsiteX6" fmla="*/ 172 w 10105"/>
              <a:gd name="connsiteY6" fmla="*/ 9093 h 10053"/>
              <a:gd name="connsiteX7" fmla="*/ 191 w 10105"/>
              <a:gd name="connsiteY7" fmla="*/ 5068 h 10053"/>
              <a:gd name="connsiteX8" fmla="*/ 63 w 10105"/>
              <a:gd name="connsiteY8" fmla="*/ 1448 h 10053"/>
              <a:gd name="connsiteX9" fmla="*/ 1336 w 10105"/>
              <a:gd name="connsiteY9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2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41"/>
              <a:gd name="connsiteY0" fmla="*/ 53 h 10053"/>
              <a:gd name="connsiteX1" fmla="*/ 9747 w 10341"/>
              <a:gd name="connsiteY1" fmla="*/ 53 h 10053"/>
              <a:gd name="connsiteX2" fmla="*/ 8006 w 10341"/>
              <a:gd name="connsiteY2" fmla="*/ 516 h 10053"/>
              <a:gd name="connsiteX3" fmla="*/ 7942 w 10341"/>
              <a:gd name="connsiteY3" fmla="*/ 5068 h 10053"/>
              <a:gd name="connsiteX4" fmla="*/ 8006 w 10341"/>
              <a:gd name="connsiteY4" fmla="*/ 9467 h 10053"/>
              <a:gd name="connsiteX5" fmla="*/ 10000 w 10341"/>
              <a:gd name="connsiteY5" fmla="*/ 10053 h 10053"/>
              <a:gd name="connsiteX6" fmla="*/ 1444 w 10341"/>
              <a:gd name="connsiteY6" fmla="*/ 10052 h 10053"/>
              <a:gd name="connsiteX7" fmla="*/ 172 w 10341"/>
              <a:gd name="connsiteY7" fmla="*/ 9093 h 10053"/>
              <a:gd name="connsiteX8" fmla="*/ 191 w 10341"/>
              <a:gd name="connsiteY8" fmla="*/ 5068 h 10053"/>
              <a:gd name="connsiteX9" fmla="*/ 63 w 10341"/>
              <a:gd name="connsiteY9" fmla="*/ 1448 h 10053"/>
              <a:gd name="connsiteX10" fmla="*/ 1336 w 10341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17"/>
              <a:gd name="connsiteY0" fmla="*/ 53 h 10053"/>
              <a:gd name="connsiteX1" fmla="*/ 9747 w 10317"/>
              <a:gd name="connsiteY1" fmla="*/ 53 h 10053"/>
              <a:gd name="connsiteX2" fmla="*/ 8006 w 10317"/>
              <a:gd name="connsiteY2" fmla="*/ 516 h 10053"/>
              <a:gd name="connsiteX3" fmla="*/ 7942 w 10317"/>
              <a:gd name="connsiteY3" fmla="*/ 5068 h 10053"/>
              <a:gd name="connsiteX4" fmla="*/ 7717 w 10317"/>
              <a:gd name="connsiteY4" fmla="*/ 9467 h 10053"/>
              <a:gd name="connsiteX5" fmla="*/ 10000 w 10317"/>
              <a:gd name="connsiteY5" fmla="*/ 10053 h 10053"/>
              <a:gd name="connsiteX6" fmla="*/ 1444 w 10317"/>
              <a:gd name="connsiteY6" fmla="*/ 10052 h 10053"/>
              <a:gd name="connsiteX7" fmla="*/ 172 w 10317"/>
              <a:gd name="connsiteY7" fmla="*/ 9093 h 10053"/>
              <a:gd name="connsiteX8" fmla="*/ 191 w 10317"/>
              <a:gd name="connsiteY8" fmla="*/ 5068 h 10053"/>
              <a:gd name="connsiteX9" fmla="*/ 63 w 10317"/>
              <a:gd name="connsiteY9" fmla="*/ 1448 h 10053"/>
              <a:gd name="connsiteX10" fmla="*/ 1336 w 10317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53"/>
              <a:gd name="connsiteX1" fmla="*/ 9747 w 10329"/>
              <a:gd name="connsiteY1" fmla="*/ 53 h 10053"/>
              <a:gd name="connsiteX2" fmla="*/ 8006 w 10329"/>
              <a:gd name="connsiteY2" fmla="*/ 516 h 10053"/>
              <a:gd name="connsiteX3" fmla="*/ 7942 w 10329"/>
              <a:gd name="connsiteY3" fmla="*/ 5068 h 10053"/>
              <a:gd name="connsiteX4" fmla="*/ 7861 w 10329"/>
              <a:gd name="connsiteY4" fmla="*/ 9467 h 10053"/>
              <a:gd name="connsiteX5" fmla="*/ 10000 w 10329"/>
              <a:gd name="connsiteY5" fmla="*/ 10053 h 10053"/>
              <a:gd name="connsiteX6" fmla="*/ 1444 w 10329"/>
              <a:gd name="connsiteY6" fmla="*/ 10052 h 10053"/>
              <a:gd name="connsiteX7" fmla="*/ 172 w 10329"/>
              <a:gd name="connsiteY7" fmla="*/ 9093 h 10053"/>
              <a:gd name="connsiteX8" fmla="*/ 191 w 10329"/>
              <a:gd name="connsiteY8" fmla="*/ 5068 h 10053"/>
              <a:gd name="connsiteX9" fmla="*/ 63 w 10329"/>
              <a:gd name="connsiteY9" fmla="*/ 1448 h 10053"/>
              <a:gd name="connsiteX10" fmla="*/ 1336 w 10329"/>
              <a:gd name="connsiteY10" fmla="*/ 53 h 10053"/>
              <a:gd name="connsiteX0" fmla="*/ 1336 w 10329"/>
              <a:gd name="connsiteY0" fmla="*/ 53 h 10098"/>
              <a:gd name="connsiteX1" fmla="*/ 9747 w 10329"/>
              <a:gd name="connsiteY1" fmla="*/ 53 h 10098"/>
              <a:gd name="connsiteX2" fmla="*/ 8006 w 10329"/>
              <a:gd name="connsiteY2" fmla="*/ 516 h 10098"/>
              <a:gd name="connsiteX3" fmla="*/ 7942 w 10329"/>
              <a:gd name="connsiteY3" fmla="*/ 5068 h 10098"/>
              <a:gd name="connsiteX4" fmla="*/ 7861 w 10329"/>
              <a:gd name="connsiteY4" fmla="*/ 9467 h 10098"/>
              <a:gd name="connsiteX5" fmla="*/ 10000 w 10329"/>
              <a:gd name="connsiteY5" fmla="*/ 10053 h 10098"/>
              <a:gd name="connsiteX6" fmla="*/ 1588 w 10329"/>
              <a:gd name="connsiteY6" fmla="*/ 10098 h 10098"/>
              <a:gd name="connsiteX7" fmla="*/ 172 w 10329"/>
              <a:gd name="connsiteY7" fmla="*/ 9093 h 10098"/>
              <a:gd name="connsiteX8" fmla="*/ 191 w 10329"/>
              <a:gd name="connsiteY8" fmla="*/ 5068 h 10098"/>
              <a:gd name="connsiteX9" fmla="*/ 63 w 10329"/>
              <a:gd name="connsiteY9" fmla="*/ 1448 h 10098"/>
              <a:gd name="connsiteX10" fmla="*/ 1336 w 10329"/>
              <a:gd name="connsiteY10" fmla="*/ 53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29" h="10098">
                <a:moveTo>
                  <a:pt x="1336" y="53"/>
                </a:moveTo>
                <a:lnTo>
                  <a:pt x="9747" y="53"/>
                </a:lnTo>
                <a:cubicBezTo>
                  <a:pt x="11075" y="130"/>
                  <a:pt x="8307" y="-320"/>
                  <a:pt x="8006" y="516"/>
                </a:cubicBezTo>
                <a:cubicBezTo>
                  <a:pt x="7705" y="1352"/>
                  <a:pt x="7966" y="3576"/>
                  <a:pt x="7942" y="5068"/>
                </a:cubicBezTo>
                <a:cubicBezTo>
                  <a:pt x="7918" y="6560"/>
                  <a:pt x="7878" y="8620"/>
                  <a:pt x="7861" y="9467"/>
                </a:cubicBezTo>
                <a:cubicBezTo>
                  <a:pt x="8204" y="10298"/>
                  <a:pt x="11334" y="9968"/>
                  <a:pt x="10000" y="10053"/>
                </a:cubicBezTo>
                <a:lnTo>
                  <a:pt x="1588" y="10098"/>
                </a:lnTo>
                <a:cubicBezTo>
                  <a:pt x="82" y="9931"/>
                  <a:pt x="405" y="9931"/>
                  <a:pt x="172" y="9093"/>
                </a:cubicBezTo>
                <a:cubicBezTo>
                  <a:pt x="-61" y="8255"/>
                  <a:pt x="209" y="6342"/>
                  <a:pt x="191" y="5068"/>
                </a:cubicBezTo>
                <a:cubicBezTo>
                  <a:pt x="173" y="3794"/>
                  <a:pt x="-127" y="2284"/>
                  <a:pt x="63" y="1448"/>
                </a:cubicBezTo>
                <a:cubicBezTo>
                  <a:pt x="253" y="613"/>
                  <a:pt x="-205" y="288"/>
                  <a:pt x="1336" y="53"/>
                </a:cubicBezTo>
                <a:close/>
              </a:path>
            </a:pathLst>
          </a:cu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 Same-side Corner of Rectangle 3">
            <a:extLst>
              <a:ext uri="{FF2B5EF4-FFF2-40B4-BE49-F238E27FC236}">
                <a16:creationId xmlns:a16="http://schemas.microsoft.com/office/drawing/2014/main" id="{61F0913D-C84A-F547-58BE-F7AB2B51A83A}"/>
              </a:ext>
            </a:extLst>
          </p:cNvPr>
          <p:cNvSpPr/>
          <p:nvPr/>
        </p:nvSpPr>
        <p:spPr>
          <a:xfrm rot="10800000">
            <a:off x="5265183" y="56873"/>
            <a:ext cx="1764792" cy="316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10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6F6158-06BA-8E74-EE66-DE50E989EF6E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9D4D3-D50B-4B95-D359-8CD1960A54F2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4745A5-7E68-3FAF-5385-EA8ACE53B1C4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71" name="Picture 7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186D381-2E6C-6D92-778B-E520C0CBE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A1EB9BD-D3C5-6218-07A4-AC975A6FF82E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51E6FB8E-B93D-D191-CECE-14D17A626502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FF6B4C87-6896-C514-2A5B-5C5A308A45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B1D7DA0-6D7F-257A-0327-5B01D5511F3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22B1DC2D-FC69-06A1-63A8-B7D7EDAF14A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48DEE459-3D43-E8A2-35E5-EF21C80267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5BA0F02-265D-4A54-EA6D-BE6D85DF122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5970943-81EF-E7F8-6B88-E6CF45009EE1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93" name="Right Triangle 92">
                    <a:extLst>
                      <a:ext uri="{FF2B5EF4-FFF2-40B4-BE49-F238E27FC236}">
                        <a16:creationId xmlns:a16="http://schemas.microsoft.com/office/drawing/2014/main" id="{6784E126-0EF6-3692-F942-725A281EA23C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A12272BA-EFFA-FB95-1F55-189C71021599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43FE9641-10E4-3864-DAE6-95A3BE68E1F7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2327C514-29FB-54FC-A812-22FFC2B4B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A3F27A7-D8DD-B601-C807-3B08F54DAA20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8767578A-BB6F-EBC3-FBDF-2C3970379DAF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DED4917F-EAD6-27C5-E240-F9F598DFFC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4E8692C-BFAC-4C40-FA33-CB7743A4EC6E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C6EF703B-B1E8-E16C-BA32-8E8CC08E6FD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B4CABB0F-E672-FF80-EF32-27CC8EDCAA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462D916-2F08-57C0-74F7-AF3769B2041D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3129528C-6FEB-3825-1E2D-C962881AFCF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2E895CE4-ED2D-AECC-D1A7-87D7E8FB07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4CBEB00-368C-D5E7-1907-EF5265F6B1E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000A2B5F-80EE-4D1E-3E76-8F056BFC077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1" name="Right Triangle 80">
                    <a:extLst>
                      <a:ext uri="{FF2B5EF4-FFF2-40B4-BE49-F238E27FC236}">
                        <a16:creationId xmlns:a16="http://schemas.microsoft.com/office/drawing/2014/main" id="{C34AD55C-0231-18EB-4928-E2AE735F1AE7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28DA8E7-F5F8-C895-DD5B-FAAC4A079C1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1E12448-0577-8C20-D22D-F39CF0A5AE6A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7512B6D-23E1-F1FD-8697-7A354ECBF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6C6FB2-06D6-47D0-561C-E8E00C701C8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7548ACB-4D92-E8CA-C72C-D7842ABB8231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3A59D70-461C-2A3F-2078-6123032149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65F9EB4-04F0-83A4-EF1D-B28E76FBB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75D4F5-F0F5-CCAE-AB26-F2EFA5B80A8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B9F7B39-8E0A-B8CC-5FBB-AF0E7BE35198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4F21156-1357-A273-9F31-8261DAF776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38D448A-8979-A02C-F794-A226413D5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BBCFE0-F0AE-4C28-8990-6D4B3274CA0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4E02AB-BF60-5589-26DC-BC5DCE736D94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0414DC-A772-A030-854F-B3DA144D5C5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06B5C68-EFCC-5372-E5F6-996AC02D8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AB8E7A-8F2D-AECA-C653-56C3448AF8DE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FB240D-78C7-5F1D-73D3-0F648E8D0C9E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27764C6-BC64-B6B6-4113-3955355285A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49E558E-F943-122A-6D35-6E9DC419E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49BEF8-56B7-9C9E-F008-7B307B8A7B8F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65D01C6-C789-D8E0-F6A4-C5DF40E84F6F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B067C05-3DCF-1FEF-F400-617FA1FAB35B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E21BE7A-6C87-08B0-27EE-E131F6C7C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831434-93CC-D719-446A-D99B267298AD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208F2ED-3E53-2E4A-E501-8735806576E8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ECB83A5-128D-85AB-6C49-B2E2FDFF45C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326562-7600-AE36-33EE-A07621FD8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7D1A7C-3778-5BE7-700F-F27466EA519E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7" name="Arrow: Chevron 87">
              <a:extLst>
                <a:ext uri="{FF2B5EF4-FFF2-40B4-BE49-F238E27FC236}">
                  <a16:creationId xmlns:a16="http://schemas.microsoft.com/office/drawing/2014/main" id="{9FEB5EE1-1674-848B-A57B-1E507BF36974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Level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5EA6046-2FB4-5F35-B648-0CD810122A4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D8FC72-DABA-8D6E-B5B5-0FC80A566469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level toggle button 	 !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4BCC7F6-C336-7678-D063-D9CE8FEC5AC1}"/>
              </a:ext>
            </a:extLst>
          </p:cNvPr>
          <p:cNvGrpSpPr/>
          <p:nvPr/>
        </p:nvGrpSpPr>
        <p:grpSpPr>
          <a:xfrm>
            <a:off x="2383783" y="1928278"/>
            <a:ext cx="897009" cy="421914"/>
            <a:chOff x="8650114" y="1243926"/>
            <a:chExt cx="897009" cy="421914"/>
          </a:xfrm>
        </p:grpSpPr>
        <p:sp>
          <p:nvSpPr>
            <p:cNvPr id="98" name="Rounded Rectangle 26">
              <a:extLst>
                <a:ext uri="{FF2B5EF4-FFF2-40B4-BE49-F238E27FC236}">
                  <a16:creationId xmlns:a16="http://schemas.microsoft.com/office/drawing/2014/main" id="{604EE33C-741B-F067-5432-5CBF0F4A99DC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A46B43C-CCD6-858D-6A47-E2BDD589990A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AC90DD3-E26B-0E77-5D2C-1ACFF5E7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746C8FA-8CAB-BCB3-8B8F-C01BC39D392F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153" name="Rounded Rectangle 26">
              <a:extLst>
                <a:ext uri="{FF2B5EF4-FFF2-40B4-BE49-F238E27FC236}">
                  <a16:creationId xmlns:a16="http://schemas.microsoft.com/office/drawing/2014/main" id="{33E3968C-9591-73F2-9D40-C94B264870DF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D6C08D6-6E62-786E-313F-4EF0929B232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55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7896B07F-A30B-A577-B4DA-AC148FBE800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156" name="Picture 155">
            <a:hlinkClick r:id="rId13" action="ppaction://hlinksldjump"/>
            <a:extLst>
              <a:ext uri="{FF2B5EF4-FFF2-40B4-BE49-F238E27FC236}">
                <a16:creationId xmlns:a16="http://schemas.microsoft.com/office/drawing/2014/main" id="{52A5D723-0575-0225-1FA2-F6A88C2D6A4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F4EB85A-B054-D534-3068-DA0F36E334A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1" name="Action Button: Go Home 50">
              <a:hlinkClick r:id="rId14" action="ppaction://hlinksldjump"/>
              <a:extLst>
                <a:ext uri="{FF2B5EF4-FFF2-40B4-BE49-F238E27FC236}">
                  <a16:creationId xmlns:a16="http://schemas.microsoft.com/office/drawing/2014/main" id="{26BEB1E6-3772-FE58-F3AC-F1A1AA6324C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ction Button: Go Back or Previous 5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C6016DF-2120-4875-C739-E401525BA9B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Action Button: Go Forward or Next 52">
              <a:hlinkClick r:id="rId13" action="ppaction://hlinksldjump"/>
              <a:extLst>
                <a:ext uri="{FF2B5EF4-FFF2-40B4-BE49-F238E27FC236}">
                  <a16:creationId xmlns:a16="http://schemas.microsoft.com/office/drawing/2014/main" id="{3B351DA7-FB4E-662F-2A8D-7E2E90AF9F3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ction Button: Return 5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D5FE7724-B31F-1FA7-51EA-CBCD5CC8D8EA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ction Button: Go to Beginning 55">
              <a:hlinkClick r:id="rId16" action="ppaction://hlinksldjump"/>
              <a:extLst>
                <a:ext uri="{FF2B5EF4-FFF2-40B4-BE49-F238E27FC236}">
                  <a16:creationId xmlns:a16="http://schemas.microsoft.com/office/drawing/2014/main" id="{706FD8F6-70A9-29B6-D744-4E707B9A7BC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57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6D85046-C955-B7FE-3F24-85923A8A2E73}"/>
              </a:ext>
            </a:extLst>
          </p:cNvPr>
          <p:cNvGrpSpPr/>
          <p:nvPr/>
        </p:nvGrpSpPr>
        <p:grpSpPr>
          <a:xfrm>
            <a:off x="4583047" y="1045762"/>
            <a:ext cx="3074785" cy="2216706"/>
            <a:chOff x="1083545" y="763019"/>
            <a:chExt cx="5243014" cy="3779848"/>
          </a:xfrm>
        </p:grpSpPr>
        <p:pic>
          <p:nvPicPr>
            <p:cNvPr id="23" name="Picture 22" descr="A white hexagon with black outline&#10;&#10;Description automatically generated">
              <a:hlinkClick r:id="rId3" action="ppaction://hlinksldjump"/>
              <a:extLst>
                <a:ext uri="{FF2B5EF4-FFF2-40B4-BE49-F238E27FC236}">
                  <a16:creationId xmlns:a16="http://schemas.microsoft.com/office/drawing/2014/main" id="{3207BB4F-EDE4-2730-31F4-8BD5E2D4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545" y="763019"/>
              <a:ext cx="5243014" cy="3779848"/>
            </a:xfrm>
            <a:prstGeom prst="rect">
              <a:avLst/>
            </a:prstGeom>
            <a:scene3d>
              <a:camera prst="orthographicFront">
                <a:rot lat="2700000" lon="0" rev="0"/>
              </a:camera>
              <a:lightRig rig="threePt" dir="t"/>
            </a:scene3d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11A062-0778-0213-29DB-782109B4B1D8}"/>
                </a:ext>
              </a:extLst>
            </p:cNvPr>
            <p:cNvGrpSpPr/>
            <p:nvPr/>
          </p:nvGrpSpPr>
          <p:grpSpPr>
            <a:xfrm>
              <a:off x="1303751" y="3066614"/>
              <a:ext cx="274320" cy="274320"/>
              <a:chOff x="1239954" y="3321796"/>
              <a:chExt cx="274320" cy="2743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DF3F83-29C1-E026-F8E0-266D8A008BF1}"/>
                  </a:ext>
                </a:extLst>
              </p:cNvPr>
              <p:cNvSpPr/>
              <p:nvPr/>
            </p:nvSpPr>
            <p:spPr>
              <a:xfrm>
                <a:off x="1239954" y="3321796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1088A0D-F3AD-B0AF-6BAD-0092FD451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2446" y="3389204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BC0A2E-E913-080C-469C-2179886E9015}"/>
                </a:ext>
              </a:extLst>
            </p:cNvPr>
            <p:cNvGrpSpPr/>
            <p:nvPr/>
          </p:nvGrpSpPr>
          <p:grpSpPr>
            <a:xfrm>
              <a:off x="2339044" y="3603806"/>
              <a:ext cx="274320" cy="274320"/>
              <a:chOff x="8270404" y="5823398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7546BA-E3C0-9F67-2716-A711EFD48F98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0090406-AB19-B2C6-7420-9B0CF7C6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2F66A-0B06-76C6-717B-F7F2AF2EBE73}"/>
                </a:ext>
              </a:extLst>
            </p:cNvPr>
            <p:cNvGrpSpPr/>
            <p:nvPr/>
          </p:nvGrpSpPr>
          <p:grpSpPr>
            <a:xfrm>
              <a:off x="3610801" y="2652943"/>
              <a:ext cx="274320" cy="274320"/>
              <a:chOff x="4557111" y="5163635"/>
              <a:chExt cx="274320" cy="2743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E8DD6EE-3B20-57C7-AD37-C120BA5AD28B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B195DB8-3FD3-C519-0AFB-5AFCD09D3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960155-B8B3-FC1C-E274-62058AD2D9F3}"/>
                </a:ext>
              </a:extLst>
            </p:cNvPr>
            <p:cNvGrpSpPr/>
            <p:nvPr/>
          </p:nvGrpSpPr>
          <p:grpSpPr>
            <a:xfrm>
              <a:off x="3880122" y="2587446"/>
              <a:ext cx="274320" cy="274320"/>
              <a:chOff x="4557111" y="5163635"/>
              <a:chExt cx="274320" cy="2743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E3C2611-93E0-277B-160A-2D84D5EBA9FC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2B71A7F-54BE-554B-502A-269568FD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74A527-75C3-049E-725F-988D5CCBE1C7}"/>
                </a:ext>
              </a:extLst>
            </p:cNvPr>
            <p:cNvGrpSpPr/>
            <p:nvPr/>
          </p:nvGrpSpPr>
          <p:grpSpPr>
            <a:xfrm>
              <a:off x="3705052" y="1407959"/>
              <a:ext cx="274320" cy="274320"/>
              <a:chOff x="3419051" y="3625915"/>
              <a:chExt cx="274320" cy="2743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B93C496-08FC-35F1-F1BD-BE33A03FBD64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AEB54CE-1D9B-8907-2AE9-90792D4C5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CFA52-0154-2E3B-74A6-30C0B528EE9D}"/>
                </a:ext>
              </a:extLst>
            </p:cNvPr>
            <p:cNvGrpSpPr/>
            <p:nvPr/>
          </p:nvGrpSpPr>
          <p:grpSpPr>
            <a:xfrm>
              <a:off x="3025737" y="1898475"/>
              <a:ext cx="274320" cy="274320"/>
              <a:chOff x="8270404" y="5823398"/>
              <a:chExt cx="274320" cy="27432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612C521-3100-2914-7AEE-7142CAF908B6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EA772E2-D441-0A30-A328-41127EB7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FD32FD-FA62-17A6-7190-1E3954659595}"/>
                </a:ext>
              </a:extLst>
            </p:cNvPr>
            <p:cNvGrpSpPr/>
            <p:nvPr/>
          </p:nvGrpSpPr>
          <p:grpSpPr>
            <a:xfrm>
              <a:off x="1134001" y="1978741"/>
              <a:ext cx="274320" cy="274320"/>
              <a:chOff x="6792461" y="3474485"/>
              <a:chExt cx="274320" cy="2743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626469-4777-5414-A649-C8276FEB1CD3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76091FDA-7508-46F9-BAFF-9AF074EFF0FD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C8C561-DEE8-B5DE-5AFD-7ECBF3FF9E20}"/>
                </a:ext>
              </a:extLst>
            </p:cNvPr>
            <p:cNvGrpSpPr/>
            <p:nvPr/>
          </p:nvGrpSpPr>
          <p:grpSpPr>
            <a:xfrm>
              <a:off x="5729484" y="2551677"/>
              <a:ext cx="274320" cy="274320"/>
              <a:chOff x="6792461" y="3474485"/>
              <a:chExt cx="274320" cy="2743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960AC14-9D06-C739-B8B7-A2AEA6D7A32D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59" name="Right Triangle 58">
                <a:extLst>
                  <a:ext uri="{FF2B5EF4-FFF2-40B4-BE49-F238E27FC236}">
                    <a16:creationId xmlns:a16="http://schemas.microsoft.com/office/drawing/2014/main" id="{1777EE12-C2B4-00D5-D33B-2BAD250FF4D4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940253-3CE9-1F29-AED5-1E843C7B5EE0}"/>
                </a:ext>
              </a:extLst>
            </p:cNvPr>
            <p:cNvSpPr/>
            <p:nvPr/>
          </p:nvSpPr>
          <p:spPr>
            <a:xfrm>
              <a:off x="4166441" y="280406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814B95-2C7C-7270-C96F-8607A96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25" y="286277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CB2963-6B9A-4558-116F-D0FB705E8E79}"/>
                </a:ext>
              </a:extLst>
            </p:cNvPr>
            <p:cNvSpPr txBox="1"/>
            <p:nvPr/>
          </p:nvSpPr>
          <p:spPr>
            <a:xfrm>
              <a:off x="4299446" y="2664114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Kopitiam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4A9B18-17E6-C072-CA29-274B866C4EEC}"/>
                </a:ext>
              </a:extLst>
            </p:cNvPr>
            <p:cNvSpPr/>
            <p:nvPr/>
          </p:nvSpPr>
          <p:spPr>
            <a:xfrm>
              <a:off x="4874883" y="133154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C5A318-D445-4A0E-AE85-CD713C49D24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67" y="139025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931FC7-3770-0750-84AC-106C0AF49043}"/>
                </a:ext>
              </a:extLst>
            </p:cNvPr>
            <p:cNvSpPr txBox="1"/>
            <p:nvPr/>
          </p:nvSpPr>
          <p:spPr>
            <a:xfrm>
              <a:off x="4736713" y="1022303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A&amp;W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8C50F2-940F-EFD6-D820-8E958F04CECA}"/>
                </a:ext>
              </a:extLst>
            </p:cNvPr>
            <p:cNvSpPr/>
            <p:nvPr/>
          </p:nvSpPr>
          <p:spPr>
            <a:xfrm>
              <a:off x="2497273" y="1267403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26745C-ACFD-7FA3-989B-4669618C2CCA}"/>
                </a:ext>
              </a:extLst>
            </p:cNvPr>
            <p:cNvCxnSpPr>
              <a:cxnSpLocks/>
            </p:cNvCxnSpPr>
            <p:nvPr/>
          </p:nvCxnSpPr>
          <p:spPr>
            <a:xfrm>
              <a:off x="2588157" y="1326116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2A819-4EFB-1C14-64CC-DBC24260C2C3}"/>
                </a:ext>
              </a:extLst>
            </p:cNvPr>
            <p:cNvSpPr txBox="1"/>
            <p:nvPr/>
          </p:nvSpPr>
          <p:spPr>
            <a:xfrm>
              <a:off x="1986318" y="946990"/>
              <a:ext cx="1197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Books Kinokuniya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5E1C7C-438D-66C6-39EB-87162F784499}"/>
                </a:ext>
              </a:extLst>
            </p:cNvPr>
            <p:cNvSpPr/>
            <p:nvPr/>
          </p:nvSpPr>
          <p:spPr>
            <a:xfrm>
              <a:off x="1523499" y="2286507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E08D3E-20C0-7B7A-7218-A8E1688641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4383" y="2345220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EC0037-D1C2-4995-7F1D-58904BE1ACD2}"/>
                </a:ext>
              </a:extLst>
            </p:cNvPr>
            <p:cNvSpPr txBox="1"/>
            <p:nvPr/>
          </p:nvSpPr>
          <p:spPr>
            <a:xfrm>
              <a:off x="1365102" y="2057656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Boost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EEE53FD-AF0E-162D-458A-E7AF4B75F2ED}"/>
                </a:ext>
              </a:extLst>
            </p:cNvPr>
            <p:cNvSpPr/>
            <p:nvPr/>
          </p:nvSpPr>
          <p:spPr>
            <a:xfrm>
              <a:off x="2040530" y="3195079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19B0EAE-994B-08B0-F586-75BAC6FF4DDE}"/>
                </a:ext>
              </a:extLst>
            </p:cNvPr>
            <p:cNvCxnSpPr>
              <a:cxnSpLocks/>
            </p:cNvCxnSpPr>
            <p:nvPr/>
          </p:nvCxnSpPr>
          <p:spPr>
            <a:xfrm>
              <a:off x="2131414" y="3253792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C6B849-E537-A998-F156-7BCDA0E1CC01}"/>
                </a:ext>
              </a:extLst>
            </p:cNvPr>
            <p:cNvSpPr txBox="1"/>
            <p:nvPr/>
          </p:nvSpPr>
          <p:spPr>
            <a:xfrm>
              <a:off x="1895758" y="2957091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LiHO!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CC5255-20EF-4077-C63B-969D9C8582DE}"/>
              </a:ext>
            </a:extLst>
          </p:cNvPr>
          <p:cNvGrpSpPr/>
          <p:nvPr/>
        </p:nvGrpSpPr>
        <p:grpSpPr>
          <a:xfrm>
            <a:off x="4499879" y="3100313"/>
            <a:ext cx="3218914" cy="2339703"/>
            <a:chOff x="6414588" y="1512616"/>
            <a:chExt cx="5273040" cy="38327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C6C4DAE-B6DB-60DB-E6B2-197FDCAB8799}"/>
                </a:ext>
              </a:extLst>
            </p:cNvPr>
            <p:cNvGrpSpPr/>
            <p:nvPr/>
          </p:nvGrpSpPr>
          <p:grpSpPr>
            <a:xfrm>
              <a:off x="6414588" y="1512616"/>
              <a:ext cx="5273040" cy="3832767"/>
              <a:chOff x="6414588" y="1512616"/>
              <a:chExt cx="5273040" cy="3832767"/>
            </a:xfrm>
            <a:scene3d>
              <a:camera prst="orthographicFront">
                <a:rot lat="2700000" lon="0" rev="0"/>
              </a:camera>
              <a:lightRig rig="threePt" dir="t"/>
            </a:scene3d>
          </p:grpSpPr>
          <p:pic>
            <p:nvPicPr>
              <p:cNvPr id="214" name="Picture 213" descr="A black and white drawing of a hexagon&#10;&#10;Description automatically generated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A48D77-6912-ECEA-83C4-3CB3B56C9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2" t="15224" r="18514" b="7162"/>
              <a:stretch/>
            </p:blipFill>
            <p:spPr>
              <a:xfrm>
                <a:off x="6414588" y="1512616"/>
                <a:ext cx="5273040" cy="3832767"/>
              </a:xfrm>
              <a:prstGeom prst="rect">
                <a:avLst/>
              </a:prstGeom>
            </p:spPr>
          </p:pic>
          <p:sp>
            <p:nvSpPr>
              <p:cNvPr id="215" name="Arrow: Chevron 87">
                <a:extLst>
                  <a:ext uri="{FF2B5EF4-FFF2-40B4-BE49-F238E27FC236}">
                    <a16:creationId xmlns:a16="http://schemas.microsoft.com/office/drawing/2014/main" id="{43B4DAAF-5ECD-C6C4-153F-D73E785B026B}"/>
                  </a:ext>
                </a:extLst>
              </p:cNvPr>
              <p:cNvSpPr/>
              <p:nvPr/>
            </p:nvSpPr>
            <p:spPr>
              <a:xfrm rot="16200000">
                <a:off x="7350004" y="3140990"/>
                <a:ext cx="406697" cy="406144"/>
              </a:xfrm>
              <a:custGeom>
                <a:avLst/>
                <a:gdLst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250021 w 500041"/>
                  <a:gd name="connsiteY5" fmla="*/ 28154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39861 w 500041"/>
                  <a:gd name="connsiteY1" fmla="*/ 6096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68741 w 500041"/>
                  <a:gd name="connsiteY5" fmla="*/ 281549 h 563097"/>
                  <a:gd name="connsiteX6" fmla="*/ 0 w 500041"/>
                  <a:gd name="connsiteY6" fmla="*/ 0 h 5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041" h="563097">
                    <a:moveTo>
                      <a:pt x="0" y="0"/>
                    </a:moveTo>
                    <a:lnTo>
                      <a:pt x="229701" y="121920"/>
                    </a:lnTo>
                    <a:lnTo>
                      <a:pt x="500041" y="281549"/>
                    </a:lnTo>
                    <a:lnTo>
                      <a:pt x="209381" y="461497"/>
                    </a:lnTo>
                    <a:lnTo>
                      <a:pt x="0" y="563097"/>
                    </a:lnTo>
                    <a:lnTo>
                      <a:pt x="168741" y="281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2538474-E642-D891-1F47-C0B131491D4F}"/>
                </a:ext>
              </a:extLst>
            </p:cNvPr>
            <p:cNvGrpSpPr/>
            <p:nvPr/>
          </p:nvGrpSpPr>
          <p:grpSpPr>
            <a:xfrm>
              <a:off x="8381488" y="2713167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CB64FBB-E1F3-7608-EE5F-7B4C15ED4A8B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0296AB26-E11F-D7B2-7AC3-4657E0463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E77900F-3637-F505-9495-EB65646FA723}"/>
                </a:ext>
              </a:extLst>
            </p:cNvPr>
            <p:cNvGrpSpPr/>
            <p:nvPr/>
          </p:nvGrpSpPr>
          <p:grpSpPr>
            <a:xfrm>
              <a:off x="8976016" y="2180731"/>
              <a:ext cx="274320" cy="274320"/>
              <a:chOff x="3166509" y="292757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C7532DE-4862-CE80-DBBB-FDC867A91610}"/>
                  </a:ext>
                </a:extLst>
              </p:cNvPr>
              <p:cNvSpPr/>
              <p:nvPr/>
            </p:nvSpPr>
            <p:spPr>
              <a:xfrm>
                <a:off x="3166509" y="292757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8338EB09-82D1-35C0-7315-8BEF0B9D2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576" y="2980088"/>
                <a:ext cx="271863" cy="271863"/>
              </a:xfrm>
              <a:prstGeom prst="rect">
                <a:avLst/>
              </a:pr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F36862A-80FB-B878-F072-1D8F8629799E}"/>
                </a:ext>
              </a:extLst>
            </p:cNvPr>
            <p:cNvGrpSpPr/>
            <p:nvPr/>
          </p:nvGrpSpPr>
          <p:grpSpPr>
            <a:xfrm>
              <a:off x="11176253" y="3534934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8FFF8E53-8113-C6B9-6364-844705CE3F65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C30FCB18-5912-70A7-7BD4-DFBD54C6110D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74DE9AD-022E-7CAB-85D1-4B5C5B56AEBD}"/>
                </a:ext>
              </a:extLst>
            </p:cNvPr>
            <p:cNvGrpSpPr/>
            <p:nvPr/>
          </p:nvGrpSpPr>
          <p:grpSpPr>
            <a:xfrm>
              <a:off x="8863419" y="3566958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8150273-240E-B987-BF17-06C232A8B350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5D401BAD-762A-0F28-EF09-F3A4A5CFE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41D033-AF08-28C2-0649-FB60574B088E}"/>
                </a:ext>
              </a:extLst>
            </p:cNvPr>
            <p:cNvGrpSpPr/>
            <p:nvPr/>
          </p:nvGrpSpPr>
          <p:grpSpPr>
            <a:xfrm>
              <a:off x="6669993" y="3910823"/>
              <a:ext cx="274320" cy="274320"/>
              <a:chOff x="3172715" y="515122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22A1E83-A3F9-5BA3-E500-7264EF2CE870}"/>
                  </a:ext>
                </a:extLst>
              </p:cNvPr>
              <p:cNvSpPr/>
              <p:nvPr/>
            </p:nvSpPr>
            <p:spPr>
              <a:xfrm>
                <a:off x="3172715" y="515122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2F22D7C2-EBC0-9B08-42A6-315E2BF9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4545" y="5243468"/>
                <a:ext cx="228571" cy="177778"/>
              </a:xfrm>
              <a:prstGeom prst="rect">
                <a:avLst/>
              </a:prstGeom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D30B9C4-3A05-24A0-28EB-5B85CEC39E91}"/>
                </a:ext>
              </a:extLst>
            </p:cNvPr>
            <p:cNvGrpSpPr/>
            <p:nvPr/>
          </p:nvGrpSpPr>
          <p:grpSpPr>
            <a:xfrm>
              <a:off x="8008724" y="4399441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6C156F7-FB98-4A62-20A1-5488794D8ADC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C330B059-BF75-9F96-AB1E-E5E27DD49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4862D86-D7AC-2C03-8C71-1624A0AA3636}"/>
                </a:ext>
              </a:extLst>
            </p:cNvPr>
            <p:cNvGrpSpPr/>
            <p:nvPr/>
          </p:nvGrpSpPr>
          <p:grpSpPr>
            <a:xfrm>
              <a:off x="9141354" y="3529685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F232C5A-43F4-2977-9768-A6F5A375E863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6043E0D-D707-9424-782B-2EC846A7C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227163C-7D0E-EDC2-414C-97CBD7474FEB}"/>
                </a:ext>
              </a:extLst>
            </p:cNvPr>
            <p:cNvGrpSpPr/>
            <p:nvPr/>
          </p:nvGrpSpPr>
          <p:grpSpPr>
            <a:xfrm>
              <a:off x="6825871" y="2608591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F753781-4E3A-901C-4F98-C7B06F148D87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ADEBD04D-49C5-775D-EF10-244F10F0829B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0654DCE-7F6E-8E67-9B9C-044119216C97}"/>
                </a:ext>
              </a:extLst>
            </p:cNvPr>
            <p:cNvGrpSpPr/>
            <p:nvPr/>
          </p:nvGrpSpPr>
          <p:grpSpPr>
            <a:xfrm>
              <a:off x="8765367" y="4065687"/>
              <a:ext cx="192484" cy="451563"/>
              <a:chOff x="7417356" y="2448560"/>
              <a:chExt cx="192484" cy="451563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9B47B4-36ED-2A5C-5100-337C3D453A4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376BF7A-BE2D-38D0-D5CC-226BEAC90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2F9E21-6655-BE4B-508D-83C5DFA4E068}"/>
                </a:ext>
              </a:extLst>
            </p:cNvPr>
            <p:cNvSpPr txBox="1"/>
            <p:nvPr/>
          </p:nvSpPr>
          <p:spPr>
            <a:xfrm>
              <a:off x="8434512" y="3818044"/>
              <a:ext cx="7601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McDonald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495252F-F39C-D4CB-C994-009A4A18B7DF}"/>
                </a:ext>
              </a:extLst>
            </p:cNvPr>
            <p:cNvGrpSpPr/>
            <p:nvPr/>
          </p:nvGrpSpPr>
          <p:grpSpPr>
            <a:xfrm>
              <a:off x="10119452" y="3630405"/>
              <a:ext cx="192484" cy="451563"/>
              <a:chOff x="7417356" y="2448560"/>
              <a:chExt cx="192484" cy="451563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390CB3-666B-920F-23AD-ADE66D18612F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DDC5978-998E-78DD-699E-BD9982CE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1AB7-7862-267C-4418-E1910562E8D8}"/>
                </a:ext>
              </a:extLst>
            </p:cNvPr>
            <p:cNvSpPr txBox="1"/>
            <p:nvPr/>
          </p:nvSpPr>
          <p:spPr>
            <a:xfrm>
              <a:off x="9788597" y="3382762"/>
              <a:ext cx="752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Starbucks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014E8A-D9EF-D5D9-FE9E-6F5AA8380137}"/>
                </a:ext>
              </a:extLst>
            </p:cNvPr>
            <p:cNvGrpSpPr/>
            <p:nvPr/>
          </p:nvGrpSpPr>
          <p:grpSpPr>
            <a:xfrm>
              <a:off x="10221052" y="2028879"/>
              <a:ext cx="192484" cy="451563"/>
              <a:chOff x="7417356" y="2448560"/>
              <a:chExt cx="192484" cy="451563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A3D4C04-0A1A-B498-04E6-B17A7908D5E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0523EDF-907A-1B47-6279-8BD9407BC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630B1B9-C3FD-ADBC-6DA9-A59764DDEB02}"/>
                </a:ext>
              </a:extLst>
            </p:cNvPr>
            <p:cNvSpPr txBox="1"/>
            <p:nvPr/>
          </p:nvSpPr>
          <p:spPr>
            <a:xfrm>
              <a:off x="9927867" y="178123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FairPrice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201E49A-6B1A-B174-2223-EF8A530D2F1B}"/>
                </a:ext>
              </a:extLst>
            </p:cNvPr>
            <p:cNvGrpSpPr/>
            <p:nvPr/>
          </p:nvGrpSpPr>
          <p:grpSpPr>
            <a:xfrm>
              <a:off x="6778516" y="3093178"/>
              <a:ext cx="192484" cy="451563"/>
              <a:chOff x="7417356" y="2448560"/>
              <a:chExt cx="192484" cy="45156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5F5EE7C-51EB-0316-D4BE-D157702901CB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A6F9D79-E1A3-28A4-EC66-265B68847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A8E853-CBB7-F4AF-5A7D-F50ED2B74831}"/>
                </a:ext>
              </a:extLst>
            </p:cNvPr>
            <p:cNvSpPr txBox="1"/>
            <p:nvPr/>
          </p:nvSpPr>
          <p:spPr>
            <a:xfrm>
              <a:off x="6451700" y="2841188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Shack Shake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67E23C4-40AD-20BC-EB6A-C380C3AECD7B}"/>
                </a:ext>
              </a:extLst>
            </p:cNvPr>
            <p:cNvGrpSpPr/>
            <p:nvPr/>
          </p:nvGrpSpPr>
          <p:grpSpPr>
            <a:xfrm>
              <a:off x="7903700" y="2106249"/>
              <a:ext cx="192484" cy="451563"/>
              <a:chOff x="7417356" y="2448560"/>
              <a:chExt cx="192484" cy="45156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1097661-DAEA-5D1A-74B6-3CBBEBBE4179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40FB5E9-CA5F-199F-00FA-44FA8102F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047B0D3-4DC1-BE0D-8C71-0CBBA99CBE9B}"/>
                </a:ext>
              </a:extLst>
            </p:cNvPr>
            <p:cNvSpPr txBox="1"/>
            <p:nvPr/>
          </p:nvSpPr>
          <p:spPr>
            <a:xfrm>
              <a:off x="7706133" y="1749555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Popular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2C6635C-61C0-024D-3013-FBE42B0605F9}"/>
                </a:ext>
              </a:extLst>
            </p:cNvPr>
            <p:cNvGrpSpPr/>
            <p:nvPr/>
          </p:nvGrpSpPr>
          <p:grpSpPr>
            <a:xfrm>
              <a:off x="8290604" y="3087963"/>
              <a:ext cx="192484" cy="451563"/>
              <a:chOff x="7417356" y="2448560"/>
              <a:chExt cx="192484" cy="45156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E124BB9-8342-70C4-08C2-88D713022A8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97000E-16B5-2BC7-4688-C7CCB903E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919430D-A20E-6D3D-F64E-BD9C1DEE1B1C}"/>
                </a:ext>
              </a:extLst>
            </p:cNvPr>
            <p:cNvSpPr txBox="1"/>
            <p:nvPr/>
          </p:nvSpPr>
          <p:spPr>
            <a:xfrm>
              <a:off x="8504934" y="3043913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Waterfall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184207-A646-DFEB-285F-AC7A2DFAE1A3}"/>
                </a:ext>
              </a:extLst>
            </p:cNvPr>
            <p:cNvGrpSpPr/>
            <p:nvPr/>
          </p:nvGrpSpPr>
          <p:grpSpPr>
            <a:xfrm>
              <a:off x="7499190" y="3850480"/>
              <a:ext cx="192484" cy="451563"/>
              <a:chOff x="7417356" y="2448560"/>
              <a:chExt cx="192484" cy="451563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4ACFB136-C3C9-D34F-1871-0E690210C81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ED0A30-F0F6-6F66-5CA1-6F2B44D6A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B59A54-0768-7576-6AF0-308E1BF732A4}"/>
                </a:ext>
              </a:extLst>
            </p:cNvPr>
            <p:cNvSpPr txBox="1"/>
            <p:nvPr/>
          </p:nvSpPr>
          <p:spPr>
            <a:xfrm>
              <a:off x="7393350" y="354479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KFC</a:t>
              </a: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E7AAE-A75A-9C7A-88F2-B78471C1B764}"/>
              </a:ext>
            </a:extLst>
          </p:cNvPr>
          <p:cNvSpPr txBox="1"/>
          <p:nvPr/>
        </p:nvSpPr>
        <p:spPr>
          <a:xfrm>
            <a:off x="4454263" y="3250695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C22A2B-20E0-B996-EC42-6518486690E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1FF528-38A7-BEF7-142B-6D512EFADE51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7B7413D9-7C2D-AF90-B073-B4021584C4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D71F62-2C0B-7422-829C-27025EA3D7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17443D-E9CE-C130-8D52-046DF99330B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6" action="ppaction://hlinksldjump"/>
            <a:extLst>
              <a:ext uri="{FF2B5EF4-FFF2-40B4-BE49-F238E27FC236}">
                <a16:creationId xmlns:a16="http://schemas.microsoft.com/office/drawing/2014/main" id="{67D6BE7D-C744-2758-2D9A-67CDEC1EFE9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BE9664-40FC-3F1F-4BD5-69D6FF2051CD}"/>
              </a:ext>
            </a:extLst>
          </p:cNvPr>
          <p:cNvSpPr txBox="1"/>
          <p:nvPr/>
        </p:nvSpPr>
        <p:spPr>
          <a:xfrm>
            <a:off x="4436557" y="1163023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2D2B7A-A56D-B62E-A1C5-DF74F5D3DB00}"/>
              </a:ext>
            </a:extLst>
          </p:cNvPr>
          <p:cNvSpPr txBox="1"/>
          <p:nvPr/>
        </p:nvSpPr>
        <p:spPr>
          <a:xfrm>
            <a:off x="8246413" y="2057746"/>
            <a:ext cx="36880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to return back to single level map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map (L2 / L1 / B1) to look corresponding single level map screen</a:t>
            </a:r>
          </a:p>
          <a:p>
            <a:pPr marL="342900" indent="-342900">
              <a:buFont typeface="+mj-lt"/>
              <a:buAutoNum type="arabicPeriod"/>
            </a:pP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77" name="Picture 76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2FF28267-65B4-A284-E161-F84500A3DE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70" y="2119031"/>
            <a:ext cx="487685" cy="48768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37157E9-B832-9C67-70CF-DF428630686B}"/>
              </a:ext>
            </a:extLst>
          </p:cNvPr>
          <p:cNvSpPr txBox="1"/>
          <p:nvPr/>
        </p:nvSpPr>
        <p:spPr>
          <a:xfrm>
            <a:off x="445909" y="2038722"/>
            <a:ext cx="3629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Here is where the user can select which floor they would like to visit. A high-level view of map is provided to the user.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E1A2E-E3E1-35BF-5B7A-92E0DEB912FD}"/>
              </a:ext>
            </a:extLst>
          </p:cNvPr>
          <p:cNvGrpSpPr/>
          <p:nvPr/>
        </p:nvGrpSpPr>
        <p:grpSpPr>
          <a:xfrm>
            <a:off x="719675" y="3601858"/>
            <a:ext cx="1751540" cy="592988"/>
            <a:chOff x="519230" y="2699352"/>
            <a:chExt cx="1751540" cy="592988"/>
          </a:xfrm>
        </p:grpSpPr>
        <p:pic>
          <p:nvPicPr>
            <p:cNvPr id="30" name="Picture 29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F60D7F-1036-DD66-1191-B094648BB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37" name="TextBox 36">
              <a:hlinkClick r:id="rId18" action="ppaction://hlinksldjump"/>
              <a:extLst>
                <a:ext uri="{FF2B5EF4-FFF2-40B4-BE49-F238E27FC236}">
                  <a16:creationId xmlns:a16="http://schemas.microsoft.com/office/drawing/2014/main" id="{F42DA11B-BB62-91C7-CE36-729A5FB442E2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FBE7B2D-D37A-EAC8-8B8D-3091BF262FFE}"/>
              </a:ext>
            </a:extLst>
          </p:cNvPr>
          <p:cNvSpPr txBox="1"/>
          <p:nvPr/>
        </p:nvSpPr>
        <p:spPr>
          <a:xfrm>
            <a:off x="447079" y="3104760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79" name="Oval 78">
            <a:hlinkClick r:id="rId16" action="ppaction://hlinksldjump"/>
            <a:extLst>
              <a:ext uri="{FF2B5EF4-FFF2-40B4-BE49-F238E27FC236}">
                <a16:creationId xmlns:a16="http://schemas.microsoft.com/office/drawing/2014/main" id="{54B91E5D-F052-8EF6-1CEF-4AF1082EF3C0}"/>
              </a:ext>
            </a:extLst>
          </p:cNvPr>
          <p:cNvSpPr/>
          <p:nvPr/>
        </p:nvSpPr>
        <p:spPr>
          <a:xfrm>
            <a:off x="7235934" y="1534893"/>
            <a:ext cx="469232" cy="469232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D1E8DA-3355-9565-992A-C3E98C3EE06E}"/>
              </a:ext>
            </a:extLst>
          </p:cNvPr>
          <p:cNvGrpSpPr/>
          <p:nvPr/>
        </p:nvGrpSpPr>
        <p:grpSpPr>
          <a:xfrm>
            <a:off x="9200870" y="2623352"/>
            <a:ext cx="469232" cy="472187"/>
            <a:chOff x="6700102" y="5557621"/>
            <a:chExt cx="469232" cy="472187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4571C1-E4CC-D8F9-0EEA-22420A7013E4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99B0042-4F2B-06C7-8D4A-CEE5D32BB7E2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824B61-1CB8-7717-9E69-A1DDC442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02B59-D938-2C40-CA03-CF244B0B1D98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56BA208-9A2B-7AB8-54F5-005091BC62F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45" name="Action Button: Go Home 44">
              <a:hlinkClick r:id="rId20" action="ppaction://hlinksldjump"/>
              <a:extLst>
                <a:ext uri="{FF2B5EF4-FFF2-40B4-BE49-F238E27FC236}">
                  <a16:creationId xmlns:a16="http://schemas.microsoft.com/office/drawing/2014/main" id="{1948F6B3-C294-BA97-3678-C85117ECC5F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ction Button: Go Back or Previous 83">
              <a:hlinkClick r:id="rId16" action="ppaction://hlinksldjump"/>
              <a:extLst>
                <a:ext uri="{FF2B5EF4-FFF2-40B4-BE49-F238E27FC236}">
                  <a16:creationId xmlns:a16="http://schemas.microsoft.com/office/drawing/2014/main" id="{87F89233-714E-7CA4-6206-DBF790C24B46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Action Button: Go Forward or Next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18DA7A94-57CA-D0D5-57E9-6A2E8210EC7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ction Button: Return 8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0CAD6CA-748F-C449-63FF-4E9B82A525E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ction Button: Go to Beginning 86">
              <a:hlinkClick r:id="rId22" action="ppaction://hlinksldjump"/>
              <a:extLst>
                <a:ext uri="{FF2B5EF4-FFF2-40B4-BE49-F238E27FC236}">
                  <a16:creationId xmlns:a16="http://schemas.microsoft.com/office/drawing/2014/main" id="{B2C01F76-6F2F-3058-3E36-4642C282D2FE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113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2216F1-741F-27D1-F5FC-64686160F205}"/>
              </a:ext>
            </a:extLst>
          </p:cNvPr>
          <p:cNvGrpSpPr/>
          <p:nvPr/>
        </p:nvGrpSpPr>
        <p:grpSpPr>
          <a:xfrm>
            <a:off x="4583234" y="3162698"/>
            <a:ext cx="3171341" cy="2286316"/>
            <a:chOff x="6176785" y="2321760"/>
            <a:chExt cx="5243014" cy="3779848"/>
          </a:xfrm>
        </p:grpSpPr>
        <p:pic>
          <p:nvPicPr>
            <p:cNvPr id="130" name="Picture 129" descr="A white paper with black background&#10;&#10;Description automatically generated">
              <a:hlinkClick r:id="rId4" action="ppaction://hlinksldjump"/>
              <a:extLst>
                <a:ext uri="{FF2B5EF4-FFF2-40B4-BE49-F238E27FC236}">
                  <a16:creationId xmlns:a16="http://schemas.microsoft.com/office/drawing/2014/main" id="{4E319F09-A418-6B07-FBF5-FBDC098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785" y="2321760"/>
              <a:ext cx="5243014" cy="3779848"/>
            </a:xfrm>
            <a:prstGeom prst="rect">
              <a:avLst/>
            </a:prstGeom>
            <a:scene3d>
              <a:camera prst="orthographicFront">
                <a:rot lat="2700000" lon="0" rev="0"/>
              </a:camera>
              <a:lightRig rig="threePt" dir="t"/>
            </a:scene3d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9787CE9-80B8-AC15-B50A-167923727B2A}"/>
                </a:ext>
              </a:extLst>
            </p:cNvPr>
            <p:cNvSpPr/>
            <p:nvPr/>
          </p:nvSpPr>
          <p:spPr>
            <a:xfrm>
              <a:off x="8352567" y="393655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E4B89D5-6FE2-7BB7-1ABA-AAEFA7F1B0F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451" y="399526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9032193-FCE5-E123-985B-1E74DE0953DF}"/>
                </a:ext>
              </a:extLst>
            </p:cNvPr>
            <p:cNvSpPr txBox="1"/>
            <p:nvPr/>
          </p:nvSpPr>
          <p:spPr>
            <a:xfrm>
              <a:off x="8398709" y="3690537"/>
              <a:ext cx="97174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Game Arcade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E82ABB6-5556-34AB-7309-1BB93D9CD517}"/>
                </a:ext>
              </a:extLst>
            </p:cNvPr>
            <p:cNvSpPr/>
            <p:nvPr/>
          </p:nvSpPr>
          <p:spPr>
            <a:xfrm>
              <a:off x="9340490" y="4517836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C6FF36-A48E-47B1-3C1F-714B15B87918}"/>
                </a:ext>
              </a:extLst>
            </p:cNvPr>
            <p:cNvCxnSpPr>
              <a:cxnSpLocks/>
            </p:cNvCxnSpPr>
            <p:nvPr/>
          </p:nvCxnSpPr>
          <p:spPr>
            <a:xfrm>
              <a:off x="9431374" y="4576549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192AD57-7AE5-CB7F-1714-66FEC4CEA862}"/>
                </a:ext>
              </a:extLst>
            </p:cNvPr>
            <p:cNvSpPr txBox="1"/>
            <p:nvPr/>
          </p:nvSpPr>
          <p:spPr>
            <a:xfrm>
              <a:off x="8855994" y="4181473"/>
              <a:ext cx="798616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err="1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Toys”R”Us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2BDC47C-55D8-7E71-A77A-ADE759208F08}"/>
                </a:ext>
              </a:extLst>
            </p:cNvPr>
            <p:cNvSpPr/>
            <p:nvPr/>
          </p:nvSpPr>
          <p:spPr>
            <a:xfrm>
              <a:off x="7550168" y="2871592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E9E8388-6247-5B55-C449-194E570D961F}"/>
                </a:ext>
              </a:extLst>
            </p:cNvPr>
            <p:cNvCxnSpPr>
              <a:cxnSpLocks/>
            </p:cNvCxnSpPr>
            <p:nvPr/>
          </p:nvCxnSpPr>
          <p:spPr>
            <a:xfrm>
              <a:off x="7641052" y="2930305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3E7607B-9725-0084-7439-9B49C4372BB3}"/>
                </a:ext>
              </a:extLst>
            </p:cNvPr>
            <p:cNvSpPr txBox="1"/>
            <p:nvPr/>
          </p:nvSpPr>
          <p:spPr>
            <a:xfrm>
              <a:off x="6670754" y="2540538"/>
              <a:ext cx="1367683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The Better Toy Store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614ACC3-CFE6-DD78-752A-776A02F67EF6}"/>
                </a:ext>
              </a:extLst>
            </p:cNvPr>
            <p:cNvSpPr/>
            <p:nvPr/>
          </p:nvSpPr>
          <p:spPr>
            <a:xfrm>
              <a:off x="10140819" y="3054477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4306229-9571-86A8-EBA0-A69BEFB4524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1703" y="3113190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D3CD9-9437-74D1-4D20-4FB2BB248E73}"/>
                </a:ext>
              </a:extLst>
            </p:cNvPr>
            <p:cNvSpPr txBox="1"/>
            <p:nvPr/>
          </p:nvSpPr>
          <p:spPr>
            <a:xfrm>
              <a:off x="9901452" y="2725840"/>
              <a:ext cx="474810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IKEA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3B1557F-6BFB-994E-6558-BC0E8DB23D65}"/>
                </a:ext>
              </a:extLst>
            </p:cNvPr>
            <p:cNvSpPr/>
            <p:nvPr/>
          </p:nvSpPr>
          <p:spPr>
            <a:xfrm>
              <a:off x="6350943" y="3864283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82E144-23EE-88B6-A1C1-18FB011C0B9A}"/>
                </a:ext>
              </a:extLst>
            </p:cNvPr>
            <p:cNvCxnSpPr>
              <a:cxnSpLocks/>
            </p:cNvCxnSpPr>
            <p:nvPr/>
          </p:nvCxnSpPr>
          <p:spPr>
            <a:xfrm>
              <a:off x="6441827" y="3922996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104D7FD-6BB4-502B-0E85-A4489DD4C723}"/>
                </a:ext>
              </a:extLst>
            </p:cNvPr>
            <p:cNvSpPr txBox="1"/>
            <p:nvPr/>
          </p:nvSpPr>
          <p:spPr>
            <a:xfrm>
              <a:off x="6186354" y="3598284"/>
              <a:ext cx="107914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Baskin-Robbins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99ABB12-1A25-5212-BEAA-8A66A4A3D447}"/>
                </a:ext>
              </a:extLst>
            </p:cNvPr>
            <p:cNvGrpSpPr/>
            <p:nvPr/>
          </p:nvGrpSpPr>
          <p:grpSpPr>
            <a:xfrm>
              <a:off x="6381487" y="4637418"/>
              <a:ext cx="274320" cy="274320"/>
              <a:chOff x="6757164" y="4754397"/>
              <a:chExt cx="274320" cy="274320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6E3848A-2D97-06FC-C6A2-FE287F8E0CCC}"/>
                  </a:ext>
                </a:extLst>
              </p:cNvPr>
              <p:cNvSpPr/>
              <p:nvPr/>
            </p:nvSpPr>
            <p:spPr>
              <a:xfrm>
                <a:off x="6757164" y="4754397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EAE0B845-B265-9CDE-099A-BDA13CFD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656" y="4821805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84BF59C-FD83-513A-3721-E781EC43DA20}"/>
                </a:ext>
              </a:extLst>
            </p:cNvPr>
            <p:cNvGrpSpPr/>
            <p:nvPr/>
          </p:nvGrpSpPr>
          <p:grpSpPr>
            <a:xfrm>
              <a:off x="7552169" y="5214073"/>
              <a:ext cx="274320" cy="274320"/>
              <a:chOff x="8270404" y="5823398"/>
              <a:chExt cx="274320" cy="27432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9C11130-6BA7-C8AF-6D0A-167EE6DAF5CB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95AEF9B4-4676-9E98-8887-3AC9118CD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38C3EE7-CDC0-8016-FD8C-7D2EB06ABD71}"/>
                </a:ext>
              </a:extLst>
            </p:cNvPr>
            <p:cNvGrpSpPr/>
            <p:nvPr/>
          </p:nvGrpSpPr>
          <p:grpSpPr>
            <a:xfrm>
              <a:off x="6286659" y="3424937"/>
              <a:ext cx="274320" cy="274320"/>
              <a:chOff x="3419051" y="3625915"/>
              <a:chExt cx="274320" cy="27432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721AA69C-702F-7DBB-B760-B4ADC172BB88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33D463F6-6965-1F1D-90B5-4C326C969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31395A3-1118-2A18-16CA-B2729DD36A6A}"/>
                </a:ext>
              </a:extLst>
            </p:cNvPr>
            <p:cNvGrpSpPr/>
            <p:nvPr/>
          </p:nvGrpSpPr>
          <p:grpSpPr>
            <a:xfrm>
              <a:off x="8841715" y="2976030"/>
              <a:ext cx="274320" cy="274320"/>
              <a:chOff x="3419051" y="3625915"/>
              <a:chExt cx="274320" cy="27432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DC6CA51-2751-9BBA-B043-299F58995F79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E4EA2658-C4AB-B281-C8A7-C38728B23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6897B5C-13ED-2AB4-7484-1E02869EC36F}"/>
                </a:ext>
              </a:extLst>
            </p:cNvPr>
            <p:cNvGrpSpPr/>
            <p:nvPr/>
          </p:nvGrpSpPr>
          <p:grpSpPr>
            <a:xfrm>
              <a:off x="8412304" y="4374841"/>
              <a:ext cx="274320" cy="274320"/>
              <a:chOff x="4557111" y="5163635"/>
              <a:chExt cx="274320" cy="274320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88ECD-F010-0BCA-85FF-CEE66E01A824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5F0B3C8C-3C37-7782-C1DB-9E21D349B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0A00317-0DF8-C2DA-7E84-2199170314DE}"/>
                </a:ext>
              </a:extLst>
            </p:cNvPr>
            <p:cNvGrpSpPr/>
            <p:nvPr/>
          </p:nvGrpSpPr>
          <p:grpSpPr>
            <a:xfrm>
              <a:off x="8681625" y="4309344"/>
              <a:ext cx="274320" cy="274320"/>
              <a:chOff x="4557111" y="5163635"/>
              <a:chExt cx="274320" cy="27432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138A76-BDC9-5C28-CA0B-89D1103E49AF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58BAACF1-AF77-E27A-B6B6-D04FD5290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9B7D676-6ED2-D9BF-169A-CB7378C418C8}"/>
                </a:ext>
              </a:extLst>
            </p:cNvPr>
            <p:cNvGrpSpPr/>
            <p:nvPr/>
          </p:nvGrpSpPr>
          <p:grpSpPr>
            <a:xfrm>
              <a:off x="8169130" y="3524824"/>
              <a:ext cx="274320" cy="274320"/>
              <a:chOff x="8270404" y="5823398"/>
              <a:chExt cx="274320" cy="27432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0612E05-A624-5A9D-4B00-8EE162204107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E8500768-EC52-FCAE-5BC8-0A3819050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CAA5063-5770-118A-4AC4-582D409EBB37}"/>
                </a:ext>
              </a:extLst>
            </p:cNvPr>
            <p:cNvGrpSpPr/>
            <p:nvPr/>
          </p:nvGrpSpPr>
          <p:grpSpPr>
            <a:xfrm>
              <a:off x="10922143" y="4315385"/>
              <a:ext cx="274320" cy="274320"/>
              <a:chOff x="4557111" y="5163635"/>
              <a:chExt cx="274320" cy="27432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A79F4B7-E6A9-E41D-CAC3-ED493236DE21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A10B48BC-D7D6-6532-F3F9-D92E1A4CA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CC5255-20EF-4077-C63B-969D9C8582DE}"/>
              </a:ext>
            </a:extLst>
          </p:cNvPr>
          <p:cNvGrpSpPr/>
          <p:nvPr/>
        </p:nvGrpSpPr>
        <p:grpSpPr>
          <a:xfrm>
            <a:off x="4512527" y="957687"/>
            <a:ext cx="3218914" cy="2339703"/>
            <a:chOff x="6414588" y="1512616"/>
            <a:chExt cx="5273040" cy="38327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C6C4DAE-B6DB-60DB-E6B2-197FDCAB8799}"/>
                </a:ext>
              </a:extLst>
            </p:cNvPr>
            <p:cNvGrpSpPr/>
            <p:nvPr/>
          </p:nvGrpSpPr>
          <p:grpSpPr>
            <a:xfrm>
              <a:off x="6414588" y="1512616"/>
              <a:ext cx="5273040" cy="3832767"/>
              <a:chOff x="6414588" y="1512616"/>
              <a:chExt cx="5273040" cy="3832767"/>
            </a:xfrm>
            <a:scene3d>
              <a:camera prst="orthographicFront">
                <a:rot lat="2700000" lon="0" rev="0"/>
              </a:camera>
              <a:lightRig rig="threePt" dir="t"/>
            </a:scene3d>
          </p:grpSpPr>
          <p:pic>
            <p:nvPicPr>
              <p:cNvPr id="214" name="Picture 213" descr="A black and white drawing of a hexagon&#10;&#10;Description automatically generated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DA48D77-6912-ECEA-83C4-3CB3B56C9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2" t="15224" r="18514" b="7162"/>
              <a:stretch/>
            </p:blipFill>
            <p:spPr>
              <a:xfrm>
                <a:off x="6414588" y="1512616"/>
                <a:ext cx="5273040" cy="3832767"/>
              </a:xfrm>
              <a:prstGeom prst="rect">
                <a:avLst/>
              </a:prstGeom>
            </p:spPr>
          </p:pic>
          <p:sp>
            <p:nvSpPr>
              <p:cNvPr id="215" name="Arrow: Chevron 87">
                <a:extLst>
                  <a:ext uri="{FF2B5EF4-FFF2-40B4-BE49-F238E27FC236}">
                    <a16:creationId xmlns:a16="http://schemas.microsoft.com/office/drawing/2014/main" id="{43B4DAAF-5ECD-C6C4-153F-D73E785B026B}"/>
                  </a:ext>
                </a:extLst>
              </p:cNvPr>
              <p:cNvSpPr/>
              <p:nvPr/>
            </p:nvSpPr>
            <p:spPr>
              <a:xfrm rot="16200000">
                <a:off x="7350004" y="3140990"/>
                <a:ext cx="406697" cy="406144"/>
              </a:xfrm>
              <a:custGeom>
                <a:avLst/>
                <a:gdLst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250021 w 500041"/>
                  <a:gd name="connsiteY5" fmla="*/ 28154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39861 w 500041"/>
                  <a:gd name="connsiteY1" fmla="*/ 6096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68741 w 500041"/>
                  <a:gd name="connsiteY5" fmla="*/ 281549 h 563097"/>
                  <a:gd name="connsiteX6" fmla="*/ 0 w 500041"/>
                  <a:gd name="connsiteY6" fmla="*/ 0 h 5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041" h="563097">
                    <a:moveTo>
                      <a:pt x="0" y="0"/>
                    </a:moveTo>
                    <a:lnTo>
                      <a:pt x="229701" y="121920"/>
                    </a:lnTo>
                    <a:lnTo>
                      <a:pt x="500041" y="281549"/>
                    </a:lnTo>
                    <a:lnTo>
                      <a:pt x="209381" y="461497"/>
                    </a:lnTo>
                    <a:lnTo>
                      <a:pt x="0" y="563097"/>
                    </a:lnTo>
                    <a:lnTo>
                      <a:pt x="168741" y="281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2538474-E642-D891-1F47-C0B131491D4F}"/>
                </a:ext>
              </a:extLst>
            </p:cNvPr>
            <p:cNvGrpSpPr/>
            <p:nvPr/>
          </p:nvGrpSpPr>
          <p:grpSpPr>
            <a:xfrm>
              <a:off x="8381488" y="2713167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CB64FBB-E1F3-7608-EE5F-7B4C15ED4A8B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0296AB26-E11F-D7B2-7AC3-4657E0463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E77900F-3637-F505-9495-EB65646FA723}"/>
                </a:ext>
              </a:extLst>
            </p:cNvPr>
            <p:cNvGrpSpPr/>
            <p:nvPr/>
          </p:nvGrpSpPr>
          <p:grpSpPr>
            <a:xfrm>
              <a:off x="8976016" y="2180731"/>
              <a:ext cx="274320" cy="274320"/>
              <a:chOff x="3166509" y="292757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C7532DE-4862-CE80-DBBB-FDC867A91610}"/>
                  </a:ext>
                </a:extLst>
              </p:cNvPr>
              <p:cNvSpPr/>
              <p:nvPr/>
            </p:nvSpPr>
            <p:spPr>
              <a:xfrm>
                <a:off x="3166509" y="292757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8338EB09-82D1-35C0-7315-8BEF0B9D2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576" y="2980088"/>
                <a:ext cx="271863" cy="271863"/>
              </a:xfrm>
              <a:prstGeom prst="rect">
                <a:avLst/>
              </a:pr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F36862A-80FB-B878-F072-1D8F8629799E}"/>
                </a:ext>
              </a:extLst>
            </p:cNvPr>
            <p:cNvGrpSpPr/>
            <p:nvPr/>
          </p:nvGrpSpPr>
          <p:grpSpPr>
            <a:xfrm>
              <a:off x="11176253" y="3534934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8FFF8E53-8113-C6B9-6364-844705CE3F65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C30FCB18-5912-70A7-7BD4-DFBD54C6110D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74DE9AD-022E-7CAB-85D1-4B5C5B56AEBD}"/>
                </a:ext>
              </a:extLst>
            </p:cNvPr>
            <p:cNvGrpSpPr/>
            <p:nvPr/>
          </p:nvGrpSpPr>
          <p:grpSpPr>
            <a:xfrm>
              <a:off x="8863419" y="3566958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8150273-240E-B987-BF17-06C232A8B350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5D401BAD-762A-0F28-EF09-F3A4A5CFE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41D033-AF08-28C2-0649-FB60574B088E}"/>
                </a:ext>
              </a:extLst>
            </p:cNvPr>
            <p:cNvGrpSpPr/>
            <p:nvPr/>
          </p:nvGrpSpPr>
          <p:grpSpPr>
            <a:xfrm>
              <a:off x="6669993" y="3910823"/>
              <a:ext cx="274320" cy="274320"/>
              <a:chOff x="3172715" y="515122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22A1E83-A3F9-5BA3-E500-7264EF2CE870}"/>
                  </a:ext>
                </a:extLst>
              </p:cNvPr>
              <p:cNvSpPr/>
              <p:nvPr/>
            </p:nvSpPr>
            <p:spPr>
              <a:xfrm>
                <a:off x="3172715" y="515122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2F22D7C2-EBC0-9B08-42A6-315E2BF9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4545" y="5243468"/>
                <a:ext cx="228571" cy="177778"/>
              </a:xfrm>
              <a:prstGeom prst="rect">
                <a:avLst/>
              </a:prstGeom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D30B9C4-3A05-24A0-28EB-5B85CEC39E91}"/>
                </a:ext>
              </a:extLst>
            </p:cNvPr>
            <p:cNvGrpSpPr/>
            <p:nvPr/>
          </p:nvGrpSpPr>
          <p:grpSpPr>
            <a:xfrm>
              <a:off x="8008724" y="4399441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6C156F7-FB98-4A62-20A1-5488794D8ADC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C330B059-BF75-9F96-AB1E-E5E27DD49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4862D86-D7AC-2C03-8C71-1624A0AA3636}"/>
                </a:ext>
              </a:extLst>
            </p:cNvPr>
            <p:cNvGrpSpPr/>
            <p:nvPr/>
          </p:nvGrpSpPr>
          <p:grpSpPr>
            <a:xfrm>
              <a:off x="9141354" y="3529685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F232C5A-43F4-2977-9768-A6F5A375E863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6043E0D-D707-9424-782B-2EC846A7C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227163C-7D0E-EDC2-414C-97CBD7474FEB}"/>
                </a:ext>
              </a:extLst>
            </p:cNvPr>
            <p:cNvGrpSpPr/>
            <p:nvPr/>
          </p:nvGrpSpPr>
          <p:grpSpPr>
            <a:xfrm>
              <a:off x="6825871" y="2608591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F753781-4E3A-901C-4F98-C7B06F148D87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ADEBD04D-49C5-775D-EF10-244F10F0829B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0654DCE-7F6E-8E67-9B9C-044119216C97}"/>
                </a:ext>
              </a:extLst>
            </p:cNvPr>
            <p:cNvGrpSpPr/>
            <p:nvPr/>
          </p:nvGrpSpPr>
          <p:grpSpPr>
            <a:xfrm>
              <a:off x="8765367" y="4065687"/>
              <a:ext cx="192484" cy="451563"/>
              <a:chOff x="7417356" y="2448560"/>
              <a:chExt cx="192484" cy="451563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9B47B4-36ED-2A5C-5100-337C3D453A4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376BF7A-BE2D-38D0-D5CC-226BEAC90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2F9E21-6655-BE4B-508D-83C5DFA4E068}"/>
                </a:ext>
              </a:extLst>
            </p:cNvPr>
            <p:cNvSpPr txBox="1"/>
            <p:nvPr/>
          </p:nvSpPr>
          <p:spPr>
            <a:xfrm>
              <a:off x="8434512" y="3818044"/>
              <a:ext cx="7601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McDonald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495252F-F39C-D4CB-C994-009A4A18B7DF}"/>
                </a:ext>
              </a:extLst>
            </p:cNvPr>
            <p:cNvGrpSpPr/>
            <p:nvPr/>
          </p:nvGrpSpPr>
          <p:grpSpPr>
            <a:xfrm>
              <a:off x="10119452" y="3630405"/>
              <a:ext cx="192484" cy="451563"/>
              <a:chOff x="7417356" y="2448560"/>
              <a:chExt cx="192484" cy="451563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390CB3-666B-920F-23AD-ADE66D18612F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DDC5978-998E-78DD-699E-BD9982CE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1AB7-7862-267C-4418-E1910562E8D8}"/>
                </a:ext>
              </a:extLst>
            </p:cNvPr>
            <p:cNvSpPr txBox="1"/>
            <p:nvPr/>
          </p:nvSpPr>
          <p:spPr>
            <a:xfrm>
              <a:off x="9788597" y="3382762"/>
              <a:ext cx="752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Starbucks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014E8A-D9EF-D5D9-FE9E-6F5AA8380137}"/>
                </a:ext>
              </a:extLst>
            </p:cNvPr>
            <p:cNvGrpSpPr/>
            <p:nvPr/>
          </p:nvGrpSpPr>
          <p:grpSpPr>
            <a:xfrm>
              <a:off x="10221052" y="2028879"/>
              <a:ext cx="192484" cy="451563"/>
              <a:chOff x="7417356" y="2448560"/>
              <a:chExt cx="192484" cy="451563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A3D4C04-0A1A-B498-04E6-B17A7908D5E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0523EDF-907A-1B47-6279-8BD9407BC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630B1B9-C3FD-ADBC-6DA9-A59764DDEB02}"/>
                </a:ext>
              </a:extLst>
            </p:cNvPr>
            <p:cNvSpPr txBox="1"/>
            <p:nvPr/>
          </p:nvSpPr>
          <p:spPr>
            <a:xfrm>
              <a:off x="9927867" y="178123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FairPrice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201E49A-6B1A-B174-2223-EF8A530D2F1B}"/>
                </a:ext>
              </a:extLst>
            </p:cNvPr>
            <p:cNvGrpSpPr/>
            <p:nvPr/>
          </p:nvGrpSpPr>
          <p:grpSpPr>
            <a:xfrm>
              <a:off x="6778516" y="3093178"/>
              <a:ext cx="192484" cy="451563"/>
              <a:chOff x="7417356" y="2448560"/>
              <a:chExt cx="192484" cy="45156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5F5EE7C-51EB-0316-D4BE-D157702901CB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A6F9D79-E1A3-28A4-EC66-265B68847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A8E853-CBB7-F4AF-5A7D-F50ED2B74831}"/>
                </a:ext>
              </a:extLst>
            </p:cNvPr>
            <p:cNvSpPr txBox="1"/>
            <p:nvPr/>
          </p:nvSpPr>
          <p:spPr>
            <a:xfrm>
              <a:off x="6451700" y="2841188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Shack Shake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67E23C4-40AD-20BC-EB6A-C380C3AECD7B}"/>
                </a:ext>
              </a:extLst>
            </p:cNvPr>
            <p:cNvGrpSpPr/>
            <p:nvPr/>
          </p:nvGrpSpPr>
          <p:grpSpPr>
            <a:xfrm>
              <a:off x="7903700" y="2106249"/>
              <a:ext cx="192484" cy="451563"/>
              <a:chOff x="7417356" y="2448560"/>
              <a:chExt cx="192484" cy="45156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1097661-DAEA-5D1A-74B6-3CBBEBBE4179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40FB5E9-CA5F-199F-00FA-44FA8102F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047B0D3-4DC1-BE0D-8C71-0CBBA99CBE9B}"/>
                </a:ext>
              </a:extLst>
            </p:cNvPr>
            <p:cNvSpPr txBox="1"/>
            <p:nvPr/>
          </p:nvSpPr>
          <p:spPr>
            <a:xfrm>
              <a:off x="7706133" y="1749555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Popular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2C6635C-61C0-024D-3013-FBE42B0605F9}"/>
                </a:ext>
              </a:extLst>
            </p:cNvPr>
            <p:cNvGrpSpPr/>
            <p:nvPr/>
          </p:nvGrpSpPr>
          <p:grpSpPr>
            <a:xfrm>
              <a:off x="8290604" y="3087963"/>
              <a:ext cx="192484" cy="451563"/>
              <a:chOff x="7417356" y="2448560"/>
              <a:chExt cx="192484" cy="45156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E124BB9-8342-70C4-08C2-88D713022A8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97000E-16B5-2BC7-4688-C7CCB903E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919430D-A20E-6D3D-F64E-BD9C1DEE1B1C}"/>
                </a:ext>
              </a:extLst>
            </p:cNvPr>
            <p:cNvSpPr txBox="1"/>
            <p:nvPr/>
          </p:nvSpPr>
          <p:spPr>
            <a:xfrm>
              <a:off x="8504934" y="3043913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Waterfall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184207-A646-DFEB-285F-AC7A2DFAE1A3}"/>
                </a:ext>
              </a:extLst>
            </p:cNvPr>
            <p:cNvGrpSpPr/>
            <p:nvPr/>
          </p:nvGrpSpPr>
          <p:grpSpPr>
            <a:xfrm>
              <a:off x="7499190" y="3850480"/>
              <a:ext cx="192484" cy="451563"/>
              <a:chOff x="7417356" y="2448560"/>
              <a:chExt cx="192484" cy="451563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4ACFB136-C3C9-D34F-1871-0E690210C81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ED0A30-F0F6-6F66-5CA1-6F2B44D6A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B59A54-0768-7576-6AF0-308E1BF732A4}"/>
                </a:ext>
              </a:extLst>
            </p:cNvPr>
            <p:cNvSpPr txBox="1"/>
            <p:nvPr/>
          </p:nvSpPr>
          <p:spPr>
            <a:xfrm>
              <a:off x="7393350" y="354479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KFC</a:t>
              </a: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E7AAE-A75A-9C7A-88F2-B78471C1B764}"/>
              </a:ext>
            </a:extLst>
          </p:cNvPr>
          <p:cNvSpPr txBox="1"/>
          <p:nvPr/>
        </p:nvSpPr>
        <p:spPr>
          <a:xfrm>
            <a:off x="4466911" y="1108069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C22A2B-20E0-B996-EC42-6518486690E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1FF528-38A7-BEF7-142B-6D512EFADE51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7B7413D9-7C2D-AF90-B073-B4021584C4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D71F62-2C0B-7422-829C-27025EA3D7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17443D-E9CE-C130-8D52-046DF99330B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7" action="ppaction://hlinksldjump"/>
            <a:extLst>
              <a:ext uri="{FF2B5EF4-FFF2-40B4-BE49-F238E27FC236}">
                <a16:creationId xmlns:a16="http://schemas.microsoft.com/office/drawing/2014/main" id="{67D6BE7D-C744-2758-2D9A-67CDEC1EFE9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25D310-EE95-C4F7-B28A-BFC105DC063A}"/>
              </a:ext>
            </a:extLst>
          </p:cNvPr>
          <p:cNvSpPr txBox="1"/>
          <p:nvPr/>
        </p:nvSpPr>
        <p:spPr>
          <a:xfrm>
            <a:off x="4437541" y="3270280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97979"/>
                </a:solidFill>
                <a:latin typeface="Helvetica" pitchFamily="2" charset="0"/>
              </a:rPr>
              <a:t>B</a:t>
            </a:r>
            <a:r>
              <a:rPr lang="en-US">
                <a:solidFill>
                  <a:srgbClr val="797979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49CF4C5-2DD8-1054-9962-479A2EFB3AF2}"/>
              </a:ext>
            </a:extLst>
          </p:cNvPr>
          <p:cNvSpPr txBox="1"/>
          <p:nvPr/>
        </p:nvSpPr>
        <p:spPr>
          <a:xfrm>
            <a:off x="445909" y="2038722"/>
            <a:ext cx="3629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Here is where the user can select which floor they would like to visit. A high-level view of map is provided to the user. 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B9E668F-AB83-22CD-1BDA-7967D9998172}"/>
              </a:ext>
            </a:extLst>
          </p:cNvPr>
          <p:cNvGrpSpPr/>
          <p:nvPr/>
        </p:nvGrpSpPr>
        <p:grpSpPr>
          <a:xfrm>
            <a:off x="706731" y="4303812"/>
            <a:ext cx="1998258" cy="592988"/>
            <a:chOff x="539985" y="3473774"/>
            <a:chExt cx="1998258" cy="592988"/>
          </a:xfrm>
        </p:grpSpPr>
        <p:pic>
          <p:nvPicPr>
            <p:cNvPr id="240" name="Picture 239">
              <a:hlinkClick r:id="rId18" action="ppaction://hlinksldjump"/>
              <a:extLst>
                <a:ext uri="{FF2B5EF4-FFF2-40B4-BE49-F238E27FC236}">
                  <a16:creationId xmlns:a16="http://schemas.microsoft.com/office/drawing/2014/main" id="{DFE63368-4EE9-B6F0-0E9E-CF99D249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241" name="TextBox 240">
              <a:hlinkClick r:id="rId18" action="ppaction://hlinksldjump"/>
              <a:extLst>
                <a:ext uri="{FF2B5EF4-FFF2-40B4-BE49-F238E27FC236}">
                  <a16:creationId xmlns:a16="http://schemas.microsoft.com/office/drawing/2014/main" id="{1C175745-02C0-7F83-C5FB-2B6510AE4977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8B154CBE-ACB5-FFD7-B07E-4EEC85D3803C}"/>
              </a:ext>
            </a:extLst>
          </p:cNvPr>
          <p:cNvSpPr txBox="1"/>
          <p:nvPr/>
        </p:nvSpPr>
        <p:spPr>
          <a:xfrm>
            <a:off x="447079" y="3104760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243" name="Oval 242">
            <a:hlinkClick r:id="rId17" action="ppaction://hlinksldjump"/>
            <a:extLst>
              <a:ext uri="{FF2B5EF4-FFF2-40B4-BE49-F238E27FC236}">
                <a16:creationId xmlns:a16="http://schemas.microsoft.com/office/drawing/2014/main" id="{3DA18449-A183-E154-EF39-103E89036789}"/>
              </a:ext>
            </a:extLst>
          </p:cNvPr>
          <p:cNvSpPr/>
          <p:nvPr/>
        </p:nvSpPr>
        <p:spPr>
          <a:xfrm>
            <a:off x="7235934" y="1534893"/>
            <a:ext cx="469232" cy="469232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0C4FAD-D6A7-A5E4-52B7-E21005C615E1}"/>
              </a:ext>
            </a:extLst>
          </p:cNvPr>
          <p:cNvSpPr txBox="1"/>
          <p:nvPr/>
        </p:nvSpPr>
        <p:spPr>
          <a:xfrm>
            <a:off x="8246413" y="2057746"/>
            <a:ext cx="36880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to return back to single level map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map (L2 / L1 / B1) to look corresponding single level map screen</a:t>
            </a:r>
          </a:p>
          <a:p>
            <a:pPr marL="342900" indent="-342900">
              <a:buFont typeface="+mj-lt"/>
              <a:buAutoNum type="arabicPeriod"/>
            </a:pP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47" name="Picture 46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206BD67F-50F8-E282-AFBA-BF21E9F60F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70" y="2119031"/>
            <a:ext cx="487685" cy="4876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0E9D9E0-A1CF-FA4C-7CEF-25D49A63F7A0}"/>
              </a:ext>
            </a:extLst>
          </p:cNvPr>
          <p:cNvGrpSpPr/>
          <p:nvPr/>
        </p:nvGrpSpPr>
        <p:grpSpPr>
          <a:xfrm>
            <a:off x="9200870" y="2623352"/>
            <a:ext cx="469232" cy="472187"/>
            <a:chOff x="6700102" y="5557621"/>
            <a:chExt cx="469232" cy="47218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34DC8F-9270-3FEE-1AF0-8154C525DE50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8382B8-4D38-AC1F-F0CF-5DE8FD5989D1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939028A-F533-564B-D1E2-2F0680E42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8FAE6E6-9FC8-2675-D8E1-ECF8906548D2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4EE003-A213-8FC3-2E9E-C60EEB78D0F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30" name="Action Button: Go Hom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C1E15B-966A-5894-2C14-650892948BB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ction Button: Go Back or Previous 3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B3112C4-00A4-A21A-3703-EFD346A6DC2F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Action Button: Go Forward or Next 31">
              <a:hlinkClick r:id="rId22" action="ppaction://hlinksldjump"/>
              <a:extLst>
                <a:ext uri="{FF2B5EF4-FFF2-40B4-BE49-F238E27FC236}">
                  <a16:creationId xmlns:a16="http://schemas.microsoft.com/office/drawing/2014/main" id="{D875B7C8-6A41-00D2-2525-BF4637AE3015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Return 3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FC47338-EF59-0DFA-9CB9-7630AB50DE0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ction Button: Go to Beginning 3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41B776C-0DF7-AF47-237E-2F11DF56AAD6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42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6D85046-C955-B7FE-3F24-85923A8A2E73}"/>
              </a:ext>
            </a:extLst>
          </p:cNvPr>
          <p:cNvGrpSpPr/>
          <p:nvPr/>
        </p:nvGrpSpPr>
        <p:grpSpPr>
          <a:xfrm>
            <a:off x="4583047" y="1045762"/>
            <a:ext cx="3074785" cy="2216706"/>
            <a:chOff x="1083545" y="763019"/>
            <a:chExt cx="5243014" cy="3779848"/>
          </a:xfrm>
        </p:grpSpPr>
        <p:pic>
          <p:nvPicPr>
            <p:cNvPr id="23" name="Picture 22" descr="A white hexagon with black outline&#10;&#10;Description automatically generated">
              <a:extLst>
                <a:ext uri="{FF2B5EF4-FFF2-40B4-BE49-F238E27FC236}">
                  <a16:creationId xmlns:a16="http://schemas.microsoft.com/office/drawing/2014/main" id="{3207BB4F-EDE4-2730-31F4-8BD5E2D4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545" y="763019"/>
              <a:ext cx="5243014" cy="3779848"/>
            </a:xfrm>
            <a:prstGeom prst="rect">
              <a:avLst/>
            </a:prstGeom>
            <a:scene3d>
              <a:camera prst="orthographicFront">
                <a:rot lat="2700000" lon="0" rev="0"/>
              </a:camera>
              <a:lightRig rig="threePt" dir="t"/>
            </a:scene3d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11A062-0778-0213-29DB-782109B4B1D8}"/>
                </a:ext>
              </a:extLst>
            </p:cNvPr>
            <p:cNvGrpSpPr/>
            <p:nvPr/>
          </p:nvGrpSpPr>
          <p:grpSpPr>
            <a:xfrm>
              <a:off x="1303751" y="3066614"/>
              <a:ext cx="274320" cy="274320"/>
              <a:chOff x="1239954" y="3321796"/>
              <a:chExt cx="274320" cy="2743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DF3F83-29C1-E026-F8E0-266D8A008BF1}"/>
                  </a:ext>
                </a:extLst>
              </p:cNvPr>
              <p:cNvSpPr/>
              <p:nvPr/>
            </p:nvSpPr>
            <p:spPr>
              <a:xfrm>
                <a:off x="1239954" y="3321796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1088A0D-F3AD-B0AF-6BAD-0092FD451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2446" y="3389204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BC0A2E-E913-080C-469C-2179886E9015}"/>
                </a:ext>
              </a:extLst>
            </p:cNvPr>
            <p:cNvGrpSpPr/>
            <p:nvPr/>
          </p:nvGrpSpPr>
          <p:grpSpPr>
            <a:xfrm>
              <a:off x="2339044" y="3603806"/>
              <a:ext cx="274320" cy="274320"/>
              <a:chOff x="8270404" y="5823398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7546BA-E3C0-9F67-2716-A711EFD48F98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0090406-AB19-B2C6-7420-9B0CF7C6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2F66A-0B06-76C6-717B-F7F2AF2EBE73}"/>
                </a:ext>
              </a:extLst>
            </p:cNvPr>
            <p:cNvGrpSpPr/>
            <p:nvPr/>
          </p:nvGrpSpPr>
          <p:grpSpPr>
            <a:xfrm>
              <a:off x="3610801" y="2652943"/>
              <a:ext cx="274320" cy="274320"/>
              <a:chOff x="4557111" y="5163635"/>
              <a:chExt cx="274320" cy="2743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E8DD6EE-3B20-57C7-AD37-C120BA5AD28B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B195DB8-3FD3-C519-0AFB-5AFCD09D3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960155-B8B3-FC1C-E274-62058AD2D9F3}"/>
                </a:ext>
              </a:extLst>
            </p:cNvPr>
            <p:cNvGrpSpPr/>
            <p:nvPr/>
          </p:nvGrpSpPr>
          <p:grpSpPr>
            <a:xfrm>
              <a:off x="3880122" y="2587446"/>
              <a:ext cx="274320" cy="274320"/>
              <a:chOff x="4557111" y="5163635"/>
              <a:chExt cx="274320" cy="2743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E3C2611-93E0-277B-160A-2D84D5EBA9FC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2B71A7F-54BE-554B-502A-269568FD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74A527-75C3-049E-725F-988D5CCBE1C7}"/>
                </a:ext>
              </a:extLst>
            </p:cNvPr>
            <p:cNvGrpSpPr/>
            <p:nvPr/>
          </p:nvGrpSpPr>
          <p:grpSpPr>
            <a:xfrm>
              <a:off x="3705052" y="1407959"/>
              <a:ext cx="274320" cy="274320"/>
              <a:chOff x="3419051" y="3625915"/>
              <a:chExt cx="274320" cy="2743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B93C496-08FC-35F1-F1BD-BE33A03FBD64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AEB54CE-1D9B-8907-2AE9-90792D4C5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CFA52-0154-2E3B-74A6-30C0B528EE9D}"/>
                </a:ext>
              </a:extLst>
            </p:cNvPr>
            <p:cNvGrpSpPr/>
            <p:nvPr/>
          </p:nvGrpSpPr>
          <p:grpSpPr>
            <a:xfrm>
              <a:off x="3025737" y="1898475"/>
              <a:ext cx="274320" cy="274320"/>
              <a:chOff x="8270404" y="5823398"/>
              <a:chExt cx="274320" cy="27432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612C521-3100-2914-7AEE-7142CAF908B6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EA772E2-D441-0A30-A328-41127EB7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FD32FD-FA62-17A6-7190-1E3954659595}"/>
                </a:ext>
              </a:extLst>
            </p:cNvPr>
            <p:cNvGrpSpPr/>
            <p:nvPr/>
          </p:nvGrpSpPr>
          <p:grpSpPr>
            <a:xfrm>
              <a:off x="1134001" y="1978741"/>
              <a:ext cx="274320" cy="274320"/>
              <a:chOff x="6792461" y="3474485"/>
              <a:chExt cx="274320" cy="2743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626469-4777-5414-A649-C8276FEB1CD3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76091FDA-7508-46F9-BAFF-9AF074EFF0FD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C8C561-DEE8-B5DE-5AFD-7ECBF3FF9E20}"/>
                </a:ext>
              </a:extLst>
            </p:cNvPr>
            <p:cNvGrpSpPr/>
            <p:nvPr/>
          </p:nvGrpSpPr>
          <p:grpSpPr>
            <a:xfrm>
              <a:off x="5729484" y="2551677"/>
              <a:ext cx="274320" cy="274320"/>
              <a:chOff x="6792461" y="3474485"/>
              <a:chExt cx="274320" cy="2743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960AC14-9D06-C739-B8B7-A2AEA6D7A32D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59" name="Right Triangle 58">
                <a:extLst>
                  <a:ext uri="{FF2B5EF4-FFF2-40B4-BE49-F238E27FC236}">
                    <a16:creationId xmlns:a16="http://schemas.microsoft.com/office/drawing/2014/main" id="{1777EE12-C2B4-00D5-D33B-2BAD250FF4D4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940253-3CE9-1F29-AED5-1E843C7B5EE0}"/>
                </a:ext>
              </a:extLst>
            </p:cNvPr>
            <p:cNvSpPr/>
            <p:nvPr/>
          </p:nvSpPr>
          <p:spPr>
            <a:xfrm>
              <a:off x="4166441" y="280406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814B95-2C7C-7270-C96F-8607A96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25" y="286277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CB2963-6B9A-4558-116F-D0FB705E8E79}"/>
                </a:ext>
              </a:extLst>
            </p:cNvPr>
            <p:cNvSpPr txBox="1"/>
            <p:nvPr/>
          </p:nvSpPr>
          <p:spPr>
            <a:xfrm>
              <a:off x="4299446" y="2664114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Kopitiam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4A9B18-17E6-C072-CA29-274B866C4EEC}"/>
                </a:ext>
              </a:extLst>
            </p:cNvPr>
            <p:cNvSpPr/>
            <p:nvPr/>
          </p:nvSpPr>
          <p:spPr>
            <a:xfrm>
              <a:off x="4874883" y="133154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C5A318-D445-4A0E-AE85-CD713C49D24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67" y="139025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931FC7-3770-0750-84AC-106C0AF49043}"/>
                </a:ext>
              </a:extLst>
            </p:cNvPr>
            <p:cNvSpPr txBox="1"/>
            <p:nvPr/>
          </p:nvSpPr>
          <p:spPr>
            <a:xfrm>
              <a:off x="4736713" y="1022303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A&amp;W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8C50F2-940F-EFD6-D820-8E958F04CECA}"/>
                </a:ext>
              </a:extLst>
            </p:cNvPr>
            <p:cNvSpPr/>
            <p:nvPr/>
          </p:nvSpPr>
          <p:spPr>
            <a:xfrm>
              <a:off x="2497273" y="1267403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26745C-ACFD-7FA3-989B-4669618C2CCA}"/>
                </a:ext>
              </a:extLst>
            </p:cNvPr>
            <p:cNvCxnSpPr>
              <a:cxnSpLocks/>
            </p:cNvCxnSpPr>
            <p:nvPr/>
          </p:nvCxnSpPr>
          <p:spPr>
            <a:xfrm>
              <a:off x="2588157" y="1326116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2A819-4EFB-1C14-64CC-DBC24260C2C3}"/>
                </a:ext>
              </a:extLst>
            </p:cNvPr>
            <p:cNvSpPr txBox="1"/>
            <p:nvPr/>
          </p:nvSpPr>
          <p:spPr>
            <a:xfrm>
              <a:off x="1986318" y="946990"/>
              <a:ext cx="1197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Books Kinokuniya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5E1C7C-438D-66C6-39EB-87162F784499}"/>
                </a:ext>
              </a:extLst>
            </p:cNvPr>
            <p:cNvSpPr/>
            <p:nvPr/>
          </p:nvSpPr>
          <p:spPr>
            <a:xfrm>
              <a:off x="1523499" y="2286507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E08D3E-20C0-7B7A-7218-A8E1688641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4383" y="2345220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EC0037-D1C2-4995-7F1D-58904BE1ACD2}"/>
                </a:ext>
              </a:extLst>
            </p:cNvPr>
            <p:cNvSpPr txBox="1"/>
            <p:nvPr/>
          </p:nvSpPr>
          <p:spPr>
            <a:xfrm>
              <a:off x="1365102" y="2057656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Boost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EEE53FD-AF0E-162D-458A-E7AF4B75F2ED}"/>
                </a:ext>
              </a:extLst>
            </p:cNvPr>
            <p:cNvSpPr/>
            <p:nvPr/>
          </p:nvSpPr>
          <p:spPr>
            <a:xfrm>
              <a:off x="2040530" y="3195079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19B0EAE-994B-08B0-F586-75BAC6FF4DDE}"/>
                </a:ext>
              </a:extLst>
            </p:cNvPr>
            <p:cNvCxnSpPr>
              <a:cxnSpLocks/>
            </p:cNvCxnSpPr>
            <p:nvPr/>
          </p:nvCxnSpPr>
          <p:spPr>
            <a:xfrm>
              <a:off x="2131414" y="3253792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C6B849-E537-A998-F156-7BCDA0E1CC01}"/>
                </a:ext>
              </a:extLst>
            </p:cNvPr>
            <p:cNvSpPr txBox="1"/>
            <p:nvPr/>
          </p:nvSpPr>
          <p:spPr>
            <a:xfrm>
              <a:off x="1895758" y="2957091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LiHO!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CC5255-20EF-4077-C63B-969D9C8582DE}"/>
              </a:ext>
            </a:extLst>
          </p:cNvPr>
          <p:cNvGrpSpPr/>
          <p:nvPr/>
        </p:nvGrpSpPr>
        <p:grpSpPr>
          <a:xfrm>
            <a:off x="4499879" y="3100313"/>
            <a:ext cx="3218914" cy="2339703"/>
            <a:chOff x="6414588" y="1512616"/>
            <a:chExt cx="5273040" cy="38327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C6C4DAE-B6DB-60DB-E6B2-197FDCAB8799}"/>
                </a:ext>
              </a:extLst>
            </p:cNvPr>
            <p:cNvGrpSpPr/>
            <p:nvPr/>
          </p:nvGrpSpPr>
          <p:grpSpPr>
            <a:xfrm>
              <a:off x="6414588" y="1512616"/>
              <a:ext cx="5273040" cy="3832767"/>
              <a:chOff x="6414588" y="1512616"/>
              <a:chExt cx="5273040" cy="3832767"/>
            </a:xfrm>
            <a:scene3d>
              <a:camera prst="orthographicFront">
                <a:rot lat="2700000" lon="0" rev="0"/>
              </a:camera>
              <a:lightRig rig="threePt" dir="t"/>
            </a:scene3d>
          </p:grpSpPr>
          <p:pic>
            <p:nvPicPr>
              <p:cNvPr id="214" name="Picture 213" descr="A black and white drawing of a hexagon&#10;&#10;Description automatically generated">
                <a:extLst>
                  <a:ext uri="{FF2B5EF4-FFF2-40B4-BE49-F238E27FC236}">
                    <a16:creationId xmlns:a16="http://schemas.microsoft.com/office/drawing/2014/main" id="{5DA48D77-6912-ECEA-83C4-3CB3B56C9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2" t="15224" r="18514" b="7162"/>
              <a:stretch/>
            </p:blipFill>
            <p:spPr>
              <a:xfrm>
                <a:off x="6414588" y="1512616"/>
                <a:ext cx="5273040" cy="3832767"/>
              </a:xfrm>
              <a:prstGeom prst="rect">
                <a:avLst/>
              </a:prstGeom>
            </p:spPr>
          </p:pic>
          <p:sp>
            <p:nvSpPr>
              <p:cNvPr id="215" name="Arrow: Chevron 87">
                <a:extLst>
                  <a:ext uri="{FF2B5EF4-FFF2-40B4-BE49-F238E27FC236}">
                    <a16:creationId xmlns:a16="http://schemas.microsoft.com/office/drawing/2014/main" id="{43B4DAAF-5ECD-C6C4-153F-D73E785B026B}"/>
                  </a:ext>
                </a:extLst>
              </p:cNvPr>
              <p:cNvSpPr/>
              <p:nvPr/>
            </p:nvSpPr>
            <p:spPr>
              <a:xfrm rot="16200000">
                <a:off x="7350004" y="3140990"/>
                <a:ext cx="406697" cy="406144"/>
              </a:xfrm>
              <a:custGeom>
                <a:avLst/>
                <a:gdLst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250021 w 500041"/>
                  <a:gd name="connsiteY5" fmla="*/ 28154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39861 w 500041"/>
                  <a:gd name="connsiteY1" fmla="*/ 6096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68741 w 500041"/>
                  <a:gd name="connsiteY5" fmla="*/ 281549 h 563097"/>
                  <a:gd name="connsiteX6" fmla="*/ 0 w 500041"/>
                  <a:gd name="connsiteY6" fmla="*/ 0 h 5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041" h="563097">
                    <a:moveTo>
                      <a:pt x="0" y="0"/>
                    </a:moveTo>
                    <a:lnTo>
                      <a:pt x="229701" y="121920"/>
                    </a:lnTo>
                    <a:lnTo>
                      <a:pt x="500041" y="281549"/>
                    </a:lnTo>
                    <a:lnTo>
                      <a:pt x="209381" y="461497"/>
                    </a:lnTo>
                    <a:lnTo>
                      <a:pt x="0" y="563097"/>
                    </a:lnTo>
                    <a:lnTo>
                      <a:pt x="168741" y="281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2538474-E642-D891-1F47-C0B131491D4F}"/>
                </a:ext>
              </a:extLst>
            </p:cNvPr>
            <p:cNvGrpSpPr/>
            <p:nvPr/>
          </p:nvGrpSpPr>
          <p:grpSpPr>
            <a:xfrm>
              <a:off x="8381488" y="2713167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CB64FBB-E1F3-7608-EE5F-7B4C15ED4A8B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0296AB26-E11F-D7B2-7AC3-4657E0463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E77900F-3637-F505-9495-EB65646FA723}"/>
                </a:ext>
              </a:extLst>
            </p:cNvPr>
            <p:cNvGrpSpPr/>
            <p:nvPr/>
          </p:nvGrpSpPr>
          <p:grpSpPr>
            <a:xfrm>
              <a:off x="8976016" y="2180731"/>
              <a:ext cx="274320" cy="274320"/>
              <a:chOff x="3166509" y="292757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C7532DE-4862-CE80-DBBB-FDC867A91610}"/>
                  </a:ext>
                </a:extLst>
              </p:cNvPr>
              <p:cNvSpPr/>
              <p:nvPr/>
            </p:nvSpPr>
            <p:spPr>
              <a:xfrm>
                <a:off x="3166509" y="292757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8338EB09-82D1-35C0-7315-8BEF0B9D2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576" y="2980088"/>
                <a:ext cx="271863" cy="271863"/>
              </a:xfrm>
              <a:prstGeom prst="rect">
                <a:avLst/>
              </a:pr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F36862A-80FB-B878-F072-1D8F8629799E}"/>
                </a:ext>
              </a:extLst>
            </p:cNvPr>
            <p:cNvGrpSpPr/>
            <p:nvPr/>
          </p:nvGrpSpPr>
          <p:grpSpPr>
            <a:xfrm>
              <a:off x="11176253" y="3534934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8FFF8E53-8113-C6B9-6364-844705CE3F65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C30FCB18-5912-70A7-7BD4-DFBD54C6110D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74DE9AD-022E-7CAB-85D1-4B5C5B56AEBD}"/>
                </a:ext>
              </a:extLst>
            </p:cNvPr>
            <p:cNvGrpSpPr/>
            <p:nvPr/>
          </p:nvGrpSpPr>
          <p:grpSpPr>
            <a:xfrm>
              <a:off x="8863419" y="3566958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8150273-240E-B987-BF17-06C232A8B350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5D401BAD-762A-0F28-EF09-F3A4A5CFE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41D033-AF08-28C2-0649-FB60574B088E}"/>
                </a:ext>
              </a:extLst>
            </p:cNvPr>
            <p:cNvGrpSpPr/>
            <p:nvPr/>
          </p:nvGrpSpPr>
          <p:grpSpPr>
            <a:xfrm>
              <a:off x="6669993" y="3910823"/>
              <a:ext cx="274320" cy="274320"/>
              <a:chOff x="3172715" y="515122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22A1E83-A3F9-5BA3-E500-7264EF2CE870}"/>
                  </a:ext>
                </a:extLst>
              </p:cNvPr>
              <p:cNvSpPr/>
              <p:nvPr/>
            </p:nvSpPr>
            <p:spPr>
              <a:xfrm>
                <a:off x="3172715" y="515122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2F22D7C2-EBC0-9B08-42A6-315E2BF9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4545" y="5243468"/>
                <a:ext cx="228571" cy="177778"/>
              </a:xfrm>
              <a:prstGeom prst="rect">
                <a:avLst/>
              </a:prstGeom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D30B9C4-3A05-24A0-28EB-5B85CEC39E91}"/>
                </a:ext>
              </a:extLst>
            </p:cNvPr>
            <p:cNvGrpSpPr/>
            <p:nvPr/>
          </p:nvGrpSpPr>
          <p:grpSpPr>
            <a:xfrm>
              <a:off x="8008724" y="4399441"/>
              <a:ext cx="274320" cy="274320"/>
              <a:chOff x="3172715" y="3510608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6C156F7-FB98-4A62-20A1-5488794D8ADC}"/>
                  </a:ext>
                </a:extLst>
              </p:cNvPr>
              <p:cNvSpPr/>
              <p:nvPr/>
            </p:nvSpPr>
            <p:spPr>
              <a:xfrm>
                <a:off x="3172715" y="3510608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C330B059-BF75-9F96-AB1E-E5E27DD49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079" y="3540552"/>
                <a:ext cx="315396" cy="315396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4862D86-D7AC-2C03-8C71-1624A0AA3636}"/>
                </a:ext>
              </a:extLst>
            </p:cNvPr>
            <p:cNvGrpSpPr/>
            <p:nvPr/>
          </p:nvGrpSpPr>
          <p:grpSpPr>
            <a:xfrm>
              <a:off x="9141354" y="3529685"/>
              <a:ext cx="274320" cy="274320"/>
              <a:chOff x="3172715" y="4624266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F232C5A-43F4-2977-9768-A6F5A375E863}"/>
                  </a:ext>
                </a:extLst>
              </p:cNvPr>
              <p:cNvSpPr/>
              <p:nvPr/>
            </p:nvSpPr>
            <p:spPr>
              <a:xfrm>
                <a:off x="3172715" y="4624266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6043E0D-D707-9424-782B-2EC846A7C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364" y="4650468"/>
                <a:ext cx="333159" cy="333159"/>
              </a:xfrm>
              <a:prstGeom prst="rect">
                <a:avLst/>
              </a:prstGeom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227163C-7D0E-EDC2-414C-97CBD7474FEB}"/>
                </a:ext>
              </a:extLst>
            </p:cNvPr>
            <p:cNvGrpSpPr/>
            <p:nvPr/>
          </p:nvGrpSpPr>
          <p:grpSpPr>
            <a:xfrm>
              <a:off x="6825871" y="2608591"/>
              <a:ext cx="274320" cy="274320"/>
              <a:chOff x="3163262" y="4067437"/>
              <a:chExt cx="375377" cy="375377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3F753781-4E3A-901C-4F98-C7B06F148D87}"/>
                  </a:ext>
                </a:extLst>
              </p:cNvPr>
              <p:cNvSpPr/>
              <p:nvPr/>
            </p:nvSpPr>
            <p:spPr>
              <a:xfrm>
                <a:off x="3163262" y="4067437"/>
                <a:ext cx="375377" cy="375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ADEBD04D-49C5-775D-EF10-244F10F0829B}"/>
                  </a:ext>
                </a:extLst>
              </p:cNvPr>
              <p:cNvSpPr/>
              <p:nvPr/>
            </p:nvSpPr>
            <p:spPr>
              <a:xfrm flipH="1">
                <a:off x="3244545" y="4158792"/>
                <a:ext cx="205646" cy="162799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0654DCE-7F6E-8E67-9B9C-044119216C97}"/>
                </a:ext>
              </a:extLst>
            </p:cNvPr>
            <p:cNvGrpSpPr/>
            <p:nvPr/>
          </p:nvGrpSpPr>
          <p:grpSpPr>
            <a:xfrm>
              <a:off x="8765367" y="4065687"/>
              <a:ext cx="192484" cy="451563"/>
              <a:chOff x="7417356" y="2448560"/>
              <a:chExt cx="192484" cy="451563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9B47B4-36ED-2A5C-5100-337C3D453A4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376BF7A-BE2D-38D0-D5CC-226BEAC90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2F9E21-6655-BE4B-508D-83C5DFA4E068}"/>
                </a:ext>
              </a:extLst>
            </p:cNvPr>
            <p:cNvSpPr txBox="1"/>
            <p:nvPr/>
          </p:nvSpPr>
          <p:spPr>
            <a:xfrm>
              <a:off x="8434512" y="3818044"/>
              <a:ext cx="7601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McDonald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495252F-F39C-D4CB-C994-009A4A18B7DF}"/>
                </a:ext>
              </a:extLst>
            </p:cNvPr>
            <p:cNvGrpSpPr/>
            <p:nvPr/>
          </p:nvGrpSpPr>
          <p:grpSpPr>
            <a:xfrm>
              <a:off x="10119452" y="3630405"/>
              <a:ext cx="192484" cy="451563"/>
              <a:chOff x="7417356" y="2448560"/>
              <a:chExt cx="192484" cy="451563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390CB3-666B-920F-23AD-ADE66D18612F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DDC5978-998E-78DD-699E-BD9982CE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1AB7-7862-267C-4418-E1910562E8D8}"/>
                </a:ext>
              </a:extLst>
            </p:cNvPr>
            <p:cNvSpPr txBox="1"/>
            <p:nvPr/>
          </p:nvSpPr>
          <p:spPr>
            <a:xfrm>
              <a:off x="9788597" y="3382762"/>
              <a:ext cx="752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Starbucks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014E8A-D9EF-D5D9-FE9E-6F5AA8380137}"/>
                </a:ext>
              </a:extLst>
            </p:cNvPr>
            <p:cNvGrpSpPr/>
            <p:nvPr/>
          </p:nvGrpSpPr>
          <p:grpSpPr>
            <a:xfrm>
              <a:off x="10221052" y="2028879"/>
              <a:ext cx="192484" cy="451563"/>
              <a:chOff x="7417356" y="2448560"/>
              <a:chExt cx="192484" cy="451563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A3D4C04-0A1A-B498-04E6-B17A7908D5E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0523EDF-907A-1B47-6279-8BD9407BC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630B1B9-C3FD-ADBC-6DA9-A59764DDEB02}"/>
                </a:ext>
              </a:extLst>
            </p:cNvPr>
            <p:cNvSpPr txBox="1"/>
            <p:nvPr/>
          </p:nvSpPr>
          <p:spPr>
            <a:xfrm>
              <a:off x="9927867" y="178123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FairPrice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201E49A-6B1A-B174-2223-EF8A530D2F1B}"/>
                </a:ext>
              </a:extLst>
            </p:cNvPr>
            <p:cNvGrpSpPr/>
            <p:nvPr/>
          </p:nvGrpSpPr>
          <p:grpSpPr>
            <a:xfrm>
              <a:off x="6778516" y="3093178"/>
              <a:ext cx="192484" cy="451563"/>
              <a:chOff x="7417356" y="2448560"/>
              <a:chExt cx="192484" cy="45156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5F5EE7C-51EB-0316-D4BE-D157702901CB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A6F9D79-E1A3-28A4-EC66-265B68847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A8E853-CBB7-F4AF-5A7D-F50ED2B74831}"/>
                </a:ext>
              </a:extLst>
            </p:cNvPr>
            <p:cNvSpPr txBox="1"/>
            <p:nvPr/>
          </p:nvSpPr>
          <p:spPr>
            <a:xfrm>
              <a:off x="6451700" y="2841188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Shack Shake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67E23C4-40AD-20BC-EB6A-C380C3AECD7B}"/>
                </a:ext>
              </a:extLst>
            </p:cNvPr>
            <p:cNvGrpSpPr/>
            <p:nvPr/>
          </p:nvGrpSpPr>
          <p:grpSpPr>
            <a:xfrm>
              <a:off x="7903700" y="2106249"/>
              <a:ext cx="192484" cy="451563"/>
              <a:chOff x="7417356" y="2448560"/>
              <a:chExt cx="192484" cy="45156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1097661-DAEA-5D1A-74B6-3CBBEBBE4179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40FB5E9-CA5F-199F-00FA-44FA8102F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047B0D3-4DC1-BE0D-8C71-0CBBA99CBE9B}"/>
                </a:ext>
              </a:extLst>
            </p:cNvPr>
            <p:cNvSpPr txBox="1"/>
            <p:nvPr/>
          </p:nvSpPr>
          <p:spPr>
            <a:xfrm>
              <a:off x="7706133" y="1749555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Popular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2C6635C-61C0-024D-3013-FBE42B0605F9}"/>
                </a:ext>
              </a:extLst>
            </p:cNvPr>
            <p:cNvGrpSpPr/>
            <p:nvPr/>
          </p:nvGrpSpPr>
          <p:grpSpPr>
            <a:xfrm>
              <a:off x="8290604" y="3087963"/>
              <a:ext cx="192484" cy="451563"/>
              <a:chOff x="7417356" y="2448560"/>
              <a:chExt cx="192484" cy="45156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E124BB9-8342-70C4-08C2-88D713022A83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97000E-16B5-2BC7-4688-C7CCB903E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919430D-A20E-6D3D-F64E-BD9C1DEE1B1C}"/>
                </a:ext>
              </a:extLst>
            </p:cNvPr>
            <p:cNvSpPr txBox="1"/>
            <p:nvPr/>
          </p:nvSpPr>
          <p:spPr>
            <a:xfrm>
              <a:off x="8504934" y="3043913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Waterfall</a:t>
              </a:r>
              <a:endParaRPr lang="en-US" sz="10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184207-A646-DFEB-285F-AC7A2DFAE1A3}"/>
                </a:ext>
              </a:extLst>
            </p:cNvPr>
            <p:cNvGrpSpPr/>
            <p:nvPr/>
          </p:nvGrpSpPr>
          <p:grpSpPr>
            <a:xfrm>
              <a:off x="7499190" y="3850480"/>
              <a:ext cx="192484" cy="451563"/>
              <a:chOff x="7417356" y="2448560"/>
              <a:chExt cx="192484" cy="451563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4ACFB136-C3C9-D34F-1871-0E690210C816}"/>
                  </a:ext>
                </a:extLst>
              </p:cNvPr>
              <p:cNvSpPr/>
              <p:nvPr/>
            </p:nvSpPr>
            <p:spPr>
              <a:xfrm>
                <a:off x="7417356" y="2448560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ED0A30-F0F6-6F66-5CA1-6F2B44D6A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240" y="2507273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B59A54-0768-7576-6AF0-308E1BF732A4}"/>
                </a:ext>
              </a:extLst>
            </p:cNvPr>
            <p:cNvSpPr txBox="1"/>
            <p:nvPr/>
          </p:nvSpPr>
          <p:spPr>
            <a:xfrm>
              <a:off x="7393350" y="354479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KFC</a:t>
              </a: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E7AAE-A75A-9C7A-88F2-B78471C1B764}"/>
              </a:ext>
            </a:extLst>
          </p:cNvPr>
          <p:cNvSpPr txBox="1"/>
          <p:nvPr/>
        </p:nvSpPr>
        <p:spPr>
          <a:xfrm>
            <a:off x="4454263" y="3250695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C22A2B-20E0-B996-EC42-6518486690E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1FF528-38A7-BEF7-142B-6D512EFADE51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7B7413D9-7C2D-AF90-B073-B4021584C4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D71F62-2C0B-7422-829C-27025EA3D7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17443D-E9CE-C130-8D52-046DF99330B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4" action="ppaction://hlinksldjump"/>
            <a:extLst>
              <a:ext uri="{FF2B5EF4-FFF2-40B4-BE49-F238E27FC236}">
                <a16:creationId xmlns:a16="http://schemas.microsoft.com/office/drawing/2014/main" id="{67D6BE7D-C744-2758-2D9A-67CDEC1EFE92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BE9664-40FC-3F1F-4BD5-69D6FF2051CD}"/>
              </a:ext>
            </a:extLst>
          </p:cNvPr>
          <p:cNvSpPr txBox="1"/>
          <p:nvPr/>
        </p:nvSpPr>
        <p:spPr>
          <a:xfrm>
            <a:off x="4436557" y="1163023"/>
            <a:ext cx="5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97979"/>
                </a:solidFill>
                <a:latin typeface="Helvetica" pitchFamily="2" charset="0"/>
              </a:rPr>
              <a:t>L2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7157E9-B832-9C67-70CF-DF428630686B}"/>
              </a:ext>
            </a:extLst>
          </p:cNvPr>
          <p:cNvSpPr txBox="1"/>
          <p:nvPr/>
        </p:nvSpPr>
        <p:spPr>
          <a:xfrm>
            <a:off x="445909" y="2038722"/>
            <a:ext cx="3629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Here is where the user can select which floor they would like to visit. A high-level view of map is provided to the user.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E1A2E-E3E1-35BF-5B7A-92E0DEB912FD}"/>
              </a:ext>
            </a:extLst>
          </p:cNvPr>
          <p:cNvGrpSpPr/>
          <p:nvPr/>
        </p:nvGrpSpPr>
        <p:grpSpPr>
          <a:xfrm>
            <a:off x="719675" y="3601858"/>
            <a:ext cx="1751540" cy="592988"/>
            <a:chOff x="519230" y="2699352"/>
            <a:chExt cx="1751540" cy="592988"/>
          </a:xfrm>
        </p:grpSpPr>
        <p:pic>
          <p:nvPicPr>
            <p:cNvPr id="30" name="Picture 29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F60D7F-1036-DD66-1191-B094648BB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37" name="TextBox 36">
              <a:hlinkClick r:id="rId15" action="ppaction://hlinksldjump"/>
              <a:extLst>
                <a:ext uri="{FF2B5EF4-FFF2-40B4-BE49-F238E27FC236}">
                  <a16:creationId xmlns:a16="http://schemas.microsoft.com/office/drawing/2014/main" id="{F42DA11B-BB62-91C7-CE36-729A5FB442E2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FBE7B2D-D37A-EAC8-8B8D-3091BF262FFE}"/>
              </a:ext>
            </a:extLst>
          </p:cNvPr>
          <p:cNvSpPr txBox="1"/>
          <p:nvPr/>
        </p:nvSpPr>
        <p:spPr>
          <a:xfrm>
            <a:off x="447079" y="3104760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38" name="Oval 37">
            <a:hlinkClick r:id="rId14" action="ppaction://hlinksldjump"/>
            <a:extLst>
              <a:ext uri="{FF2B5EF4-FFF2-40B4-BE49-F238E27FC236}">
                <a16:creationId xmlns:a16="http://schemas.microsoft.com/office/drawing/2014/main" id="{DB5C402B-0AED-1148-80B8-F4F06A502378}"/>
              </a:ext>
            </a:extLst>
          </p:cNvPr>
          <p:cNvSpPr/>
          <p:nvPr/>
        </p:nvSpPr>
        <p:spPr>
          <a:xfrm>
            <a:off x="7235934" y="1534893"/>
            <a:ext cx="469232" cy="469232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EC289A-35C1-9839-5475-652564DEB32D}"/>
              </a:ext>
            </a:extLst>
          </p:cNvPr>
          <p:cNvSpPr txBox="1"/>
          <p:nvPr/>
        </p:nvSpPr>
        <p:spPr>
          <a:xfrm>
            <a:off x="8246413" y="2057746"/>
            <a:ext cx="36880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Tips: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will locate the user as well!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          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to return back to single level map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map (L2 / L1 / B1) to look corresponding single level map screen</a:t>
            </a:r>
          </a:p>
          <a:p>
            <a:pPr marL="342900" indent="-342900">
              <a:buFont typeface="+mj-lt"/>
              <a:buAutoNum type="arabicPeriod"/>
            </a:pP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45" name="Picture 44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0A273F4F-C587-7FD8-FD12-0E3693B722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70" y="2119031"/>
            <a:ext cx="487685" cy="48768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A24680A-A0FA-7A18-9D9F-7EF8DE0D1440}"/>
              </a:ext>
            </a:extLst>
          </p:cNvPr>
          <p:cNvGrpSpPr/>
          <p:nvPr/>
        </p:nvGrpSpPr>
        <p:grpSpPr>
          <a:xfrm>
            <a:off x="9200870" y="2623352"/>
            <a:ext cx="469232" cy="472187"/>
            <a:chOff x="6700102" y="5557621"/>
            <a:chExt cx="469232" cy="4721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55087B2-749E-9D12-A108-DAD1AAFAA896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2A4323-14D9-E0DA-F748-690E517E3930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9C83887-A22F-D2AA-E4A2-1E2C3A776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01ADA51-3560-883F-D47F-49FF8AC6573C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6E65B9-042B-2655-C7FF-D641B8FD1F2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86" name="Action Button: Go Home 8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14F676C-2561-93CF-4BE0-D69984E7291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ction Button: Go Back or Previous 87">
              <a:hlinkClick r:id="rId14" action="ppaction://hlinksldjump"/>
              <a:extLst>
                <a:ext uri="{FF2B5EF4-FFF2-40B4-BE49-F238E27FC236}">
                  <a16:creationId xmlns:a16="http://schemas.microsoft.com/office/drawing/2014/main" id="{95C23040-363E-351D-476A-A0A4453C3583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Action Button: Go Forward or Next 88">
              <a:hlinkClick r:id="rId19" action="ppaction://hlinksldjump"/>
              <a:extLst>
                <a:ext uri="{FF2B5EF4-FFF2-40B4-BE49-F238E27FC236}">
                  <a16:creationId xmlns:a16="http://schemas.microsoft.com/office/drawing/2014/main" id="{AC6E1A37-DC4F-E272-7BBB-752437EE7A3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Action Button: Return 8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C6A73566-C597-65F3-99A2-F4EBE53F6FC0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ction Button: Go to Beginning 9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D337A28-9401-2695-5D9B-7F7158B17379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194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AE1E97-9CCE-CE36-5B71-C8333F61E7BD}"/>
              </a:ext>
            </a:extLst>
          </p:cNvPr>
          <p:cNvGrpSpPr/>
          <p:nvPr/>
        </p:nvGrpSpPr>
        <p:grpSpPr>
          <a:xfrm>
            <a:off x="5082171" y="897302"/>
            <a:ext cx="5243014" cy="3899683"/>
            <a:chOff x="741218" y="342280"/>
            <a:chExt cx="5243014" cy="3899683"/>
          </a:xfrm>
        </p:grpSpPr>
        <p:pic>
          <p:nvPicPr>
            <p:cNvPr id="43" name="Picture 42" descr="A white paper with black background&#10;&#10;Description automatically generated">
              <a:extLst>
                <a:ext uri="{FF2B5EF4-FFF2-40B4-BE49-F238E27FC236}">
                  <a16:creationId xmlns:a16="http://schemas.microsoft.com/office/drawing/2014/main" id="{7281E2EC-12E7-7313-97AF-83BADAC0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18" y="462115"/>
              <a:ext cx="5243014" cy="377984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CACFD6-6540-417F-21C3-52322E4346FB}"/>
                </a:ext>
              </a:extLst>
            </p:cNvPr>
            <p:cNvSpPr/>
            <p:nvPr/>
          </p:nvSpPr>
          <p:spPr>
            <a:xfrm>
              <a:off x="2917000" y="2076906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18E8EA-F413-2296-6B91-664168BFB3FE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4" y="2135619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A1229B-1C95-D47C-BB97-4F517FCBF475}"/>
                </a:ext>
              </a:extLst>
            </p:cNvPr>
            <p:cNvSpPr txBox="1"/>
            <p:nvPr/>
          </p:nvSpPr>
          <p:spPr>
            <a:xfrm>
              <a:off x="2446095" y="1817827"/>
              <a:ext cx="112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Game Arcade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B30D4D-790A-157C-CD2B-01EB609E66DB}"/>
                </a:ext>
              </a:extLst>
            </p:cNvPr>
            <p:cNvSpPr/>
            <p:nvPr/>
          </p:nvSpPr>
          <p:spPr>
            <a:xfrm>
              <a:off x="3743992" y="293700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2E3D3B-1B74-2060-68B0-B5280E1AA31A}"/>
                </a:ext>
              </a:extLst>
            </p:cNvPr>
            <p:cNvCxnSpPr>
              <a:cxnSpLocks/>
            </p:cNvCxnSpPr>
            <p:nvPr/>
          </p:nvCxnSpPr>
          <p:spPr>
            <a:xfrm>
              <a:off x="3834876" y="299571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8BC41D-A2F9-558B-8FB7-B64DBE695605}"/>
                </a:ext>
              </a:extLst>
            </p:cNvPr>
            <p:cNvSpPr txBox="1"/>
            <p:nvPr/>
          </p:nvSpPr>
          <p:spPr>
            <a:xfrm>
              <a:off x="3364133" y="2677925"/>
              <a:ext cx="901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Toys”R”Us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C7D675-BB3B-4F75-E575-22E87BD481F1}"/>
                </a:ext>
              </a:extLst>
            </p:cNvPr>
            <p:cNvSpPr/>
            <p:nvPr/>
          </p:nvSpPr>
          <p:spPr>
            <a:xfrm>
              <a:off x="1952981" y="677561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8D83E6-B04A-63EF-B18B-A663A271D30A}"/>
                </a:ext>
              </a:extLst>
            </p:cNvPr>
            <p:cNvCxnSpPr>
              <a:cxnSpLocks/>
            </p:cNvCxnSpPr>
            <p:nvPr/>
          </p:nvCxnSpPr>
          <p:spPr>
            <a:xfrm>
              <a:off x="2043865" y="736274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9EEB61-DCF1-9F4F-7D9B-2D9952DBE74D}"/>
                </a:ext>
              </a:extLst>
            </p:cNvPr>
            <p:cNvSpPr txBox="1"/>
            <p:nvPr/>
          </p:nvSpPr>
          <p:spPr>
            <a:xfrm>
              <a:off x="1261117" y="342280"/>
              <a:ext cx="159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The Better Toy Store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744714-7C6F-486A-9AC1-9C6144326727}"/>
                </a:ext>
              </a:extLst>
            </p:cNvPr>
            <p:cNvSpPr/>
            <p:nvPr/>
          </p:nvSpPr>
          <p:spPr>
            <a:xfrm>
              <a:off x="4617854" y="705654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F1F28F-2E0B-039F-BEC2-28CE9376F02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38" y="764367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B18290-58C9-AC68-5042-459ED53D3BB6}"/>
                </a:ext>
              </a:extLst>
            </p:cNvPr>
            <p:cNvSpPr txBox="1"/>
            <p:nvPr/>
          </p:nvSpPr>
          <p:spPr>
            <a:xfrm>
              <a:off x="4446234" y="344376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IKEA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DAF644-0B60-6CA8-E008-6C2898C94C7C}"/>
                </a:ext>
              </a:extLst>
            </p:cNvPr>
            <p:cNvSpPr/>
            <p:nvPr/>
          </p:nvSpPr>
          <p:spPr>
            <a:xfrm>
              <a:off x="915376" y="2004638"/>
              <a:ext cx="192484" cy="1924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0F0B09-FC30-99DF-1335-0A8F78EC6F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260" y="2063351"/>
              <a:ext cx="0" cy="39285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6D675-4D06-9354-2422-D432057324AA}"/>
                </a:ext>
              </a:extLst>
            </p:cNvPr>
            <p:cNvSpPr txBox="1"/>
            <p:nvPr/>
          </p:nvSpPr>
          <p:spPr>
            <a:xfrm>
              <a:off x="767061" y="1683938"/>
              <a:ext cx="1257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Baskin-Robbins</a:t>
              </a:r>
              <a:endPara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1EFA6-B904-04AB-711E-E029D11A4104}"/>
                </a:ext>
              </a:extLst>
            </p:cNvPr>
            <p:cNvGrpSpPr/>
            <p:nvPr/>
          </p:nvGrpSpPr>
          <p:grpSpPr>
            <a:xfrm>
              <a:off x="935760" y="2991133"/>
              <a:ext cx="274320" cy="274320"/>
              <a:chOff x="6757164" y="4754397"/>
              <a:chExt cx="274320" cy="274320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E34CB6A-F0D7-72CB-FC60-6EC51A85EB8A}"/>
                  </a:ext>
                </a:extLst>
              </p:cNvPr>
              <p:cNvSpPr/>
              <p:nvPr/>
            </p:nvSpPr>
            <p:spPr>
              <a:xfrm>
                <a:off x="6757164" y="4754397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483DEEA-6D41-2D4C-BF24-152E8F809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656" y="4821805"/>
                <a:ext cx="167036" cy="12991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E8ECCB5-6EF4-9CC5-0AC8-447B860A5800}"/>
                </a:ext>
              </a:extLst>
            </p:cNvPr>
            <p:cNvGrpSpPr/>
            <p:nvPr/>
          </p:nvGrpSpPr>
          <p:grpSpPr>
            <a:xfrm>
              <a:off x="2045482" y="3730348"/>
              <a:ext cx="274320" cy="274320"/>
              <a:chOff x="8270404" y="5823398"/>
              <a:chExt cx="274320" cy="27432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CAF7834-31CE-172F-6E83-3B793333BD03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DF3EEA2-F080-474C-B6B6-6444E685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39F806-F362-EA82-B5C4-4946EE2A1409}"/>
                </a:ext>
              </a:extLst>
            </p:cNvPr>
            <p:cNvGrpSpPr/>
            <p:nvPr/>
          </p:nvGrpSpPr>
          <p:grpSpPr>
            <a:xfrm>
              <a:off x="851092" y="1351932"/>
              <a:ext cx="274320" cy="274320"/>
              <a:chOff x="3419051" y="3625915"/>
              <a:chExt cx="274320" cy="2743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89C7048-8CC3-AE24-A953-4313214330A7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E847605-C8BA-92C1-9948-9CCAD9503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DA845A2-6794-04D7-5400-045C6AA1E413}"/>
                </a:ext>
              </a:extLst>
            </p:cNvPr>
            <p:cNvGrpSpPr/>
            <p:nvPr/>
          </p:nvGrpSpPr>
          <p:grpSpPr>
            <a:xfrm>
              <a:off x="3344437" y="609255"/>
              <a:ext cx="274320" cy="274320"/>
              <a:chOff x="3419051" y="3625915"/>
              <a:chExt cx="274320" cy="2743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E7B1E5A-B4AC-0529-3D40-CCF4BB4E423C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51A75B8-2BF1-A6A6-270A-0908D61C1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CDAB077-AFA8-2756-4FE3-D9293C219FB4}"/>
                </a:ext>
              </a:extLst>
            </p:cNvPr>
            <p:cNvGrpSpPr/>
            <p:nvPr/>
          </p:nvGrpSpPr>
          <p:grpSpPr>
            <a:xfrm>
              <a:off x="3031471" y="2586100"/>
              <a:ext cx="274320" cy="274320"/>
              <a:chOff x="4557111" y="5163635"/>
              <a:chExt cx="274320" cy="2743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7ACBB5D-A9D6-71A0-8A4D-824E67294445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5F953E6-53F4-7E7D-F26D-5E43EC145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F2E9C4-E9F9-FCA8-8BD5-110E5ABE36A8}"/>
                </a:ext>
              </a:extLst>
            </p:cNvPr>
            <p:cNvGrpSpPr/>
            <p:nvPr/>
          </p:nvGrpSpPr>
          <p:grpSpPr>
            <a:xfrm>
              <a:off x="3300792" y="2520603"/>
              <a:ext cx="274320" cy="274320"/>
              <a:chOff x="4557111" y="5163635"/>
              <a:chExt cx="274320" cy="2743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FCA1EC3-175C-B9B4-6813-9EB64F90FA9D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D52C290-1993-FE19-CB16-F1B213476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65B457D-03DA-93FB-C088-78B6E748366F}"/>
                </a:ext>
              </a:extLst>
            </p:cNvPr>
            <p:cNvGrpSpPr/>
            <p:nvPr/>
          </p:nvGrpSpPr>
          <p:grpSpPr>
            <a:xfrm>
              <a:off x="2625670" y="1550471"/>
              <a:ext cx="274320" cy="274320"/>
              <a:chOff x="8270404" y="5823398"/>
              <a:chExt cx="274320" cy="2743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1A5B595-47D5-45F0-A985-2A0070EE8027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42B7763-FF96-79D8-069F-416F1CD65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E5EB6C7-34A0-6BFE-521C-67670101ECB8}"/>
                </a:ext>
              </a:extLst>
            </p:cNvPr>
            <p:cNvGrpSpPr/>
            <p:nvPr/>
          </p:nvGrpSpPr>
          <p:grpSpPr>
            <a:xfrm>
              <a:off x="5443641" y="2567711"/>
              <a:ext cx="274320" cy="274320"/>
              <a:chOff x="4557111" y="5163635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CB66516-2A3D-ED34-6982-E5AB6818C68A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61CADA3C-0109-2434-1D9C-FFC69D67E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4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B1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6422B21-9C07-59B5-E2A9-E78E288B9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BE87D918-4B6E-FE5F-4117-7A75BE31EDB9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D0F0-0F63-B0FD-D8A9-E3D4BAD43DCE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Back to level-view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2389E-8D86-F973-DF85-8CF08F82BC6F}"/>
              </a:ext>
            </a:extLst>
          </p:cNvPr>
          <p:cNvSpPr txBox="1"/>
          <p:nvPr/>
        </p:nvSpPr>
        <p:spPr>
          <a:xfrm>
            <a:off x="445909" y="2038722"/>
            <a:ext cx="3629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Yes, you can click the floor screenshot to look into that specific floor.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Click                    to return to the multi-level map screen!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4FA62B-208A-C8CD-F875-05E73BCF0941}"/>
              </a:ext>
            </a:extLst>
          </p:cNvPr>
          <p:cNvGrpSpPr/>
          <p:nvPr/>
        </p:nvGrpSpPr>
        <p:grpSpPr>
          <a:xfrm>
            <a:off x="1085724" y="2696104"/>
            <a:ext cx="897009" cy="421914"/>
            <a:chOff x="8650114" y="1243926"/>
            <a:chExt cx="897009" cy="421914"/>
          </a:xfrm>
        </p:grpSpPr>
        <p:sp>
          <p:nvSpPr>
            <p:cNvPr id="18" name="Rounded Rectangle 26">
              <a:extLst>
                <a:ext uri="{FF2B5EF4-FFF2-40B4-BE49-F238E27FC236}">
                  <a16:creationId xmlns:a16="http://schemas.microsoft.com/office/drawing/2014/main" id="{8A3115E7-5DFC-320C-9D5D-62667092EB86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535601-A01F-656B-FC75-F326F254F88E}"/>
                </a:ext>
              </a:extLst>
            </p:cNvPr>
            <p:cNvSpPr txBox="1"/>
            <p:nvPr/>
          </p:nvSpPr>
          <p:spPr>
            <a:xfrm>
              <a:off x="9063956" y="1300683"/>
              <a:ext cx="4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B1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11FE3E-BAF7-F7CF-B560-92AA1785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sp>
        <p:nvSpPr>
          <p:cNvPr id="23" name="Rounded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19CBACBC-CAA3-AE02-5F48-5D3CFE793B80}"/>
              </a:ext>
            </a:extLst>
          </p:cNvPr>
          <p:cNvSpPr/>
          <p:nvPr/>
        </p:nvSpPr>
        <p:spPr>
          <a:xfrm>
            <a:off x="6813289" y="1554619"/>
            <a:ext cx="90525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D5766A3-44B5-1B67-9A5F-CE20024B8F4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3" name="Action Button: Go Home 2">
              <a:hlinkClick r:id="rId14" action="ppaction://hlinksldjump"/>
              <a:extLst>
                <a:ext uri="{FF2B5EF4-FFF2-40B4-BE49-F238E27FC236}">
                  <a16:creationId xmlns:a16="http://schemas.microsoft.com/office/drawing/2014/main" id="{EB517741-E6F9-7136-2D3B-F288734DFE13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Go Back or Previous 11">
              <a:hlinkClick r:id="rId15" action="ppaction://hlinksldjump"/>
              <a:extLst>
                <a:ext uri="{FF2B5EF4-FFF2-40B4-BE49-F238E27FC236}">
                  <a16:creationId xmlns:a16="http://schemas.microsoft.com/office/drawing/2014/main" id="{238353CE-792F-0FD9-21CF-9D0C3866FB8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ction Button: Go Forward or Next 21">
              <a:hlinkClick r:id="rId16" action="ppaction://hlinksldjump"/>
              <a:extLst>
                <a:ext uri="{FF2B5EF4-FFF2-40B4-BE49-F238E27FC236}">
                  <a16:creationId xmlns:a16="http://schemas.microsoft.com/office/drawing/2014/main" id="{09D3F22C-AFB2-86A8-49EC-1E4864AEE90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ction Button: Return 2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5C67174F-2A76-1889-089C-DEB2DAACDD1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ction Button: Go to Beginning 107">
              <a:hlinkClick r:id="rId15" action="ppaction://hlinksldjump"/>
              <a:extLst>
                <a:ext uri="{FF2B5EF4-FFF2-40B4-BE49-F238E27FC236}">
                  <a16:creationId xmlns:a16="http://schemas.microsoft.com/office/drawing/2014/main" id="{98E5C863-2E35-B9F0-BCC7-A0141DCED7A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37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AABCC-D996-E16A-F3E0-6C60F82A6144}"/>
              </a:ext>
            </a:extLst>
          </p:cNvPr>
          <p:cNvGrpSpPr/>
          <p:nvPr/>
        </p:nvGrpSpPr>
        <p:grpSpPr>
          <a:xfrm>
            <a:off x="4981987" y="873682"/>
            <a:ext cx="5273040" cy="3977792"/>
            <a:chOff x="4450080" y="922707"/>
            <a:chExt cx="5273040" cy="39777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6945A0-CD67-FD14-F155-55EAC286317F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BC47D56-42D7-31F1-105D-0B032BE036D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71" name="Picture 7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F99D7FAC-DEE3-D34F-EDDA-37EB25206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5169A34-60AD-FC4C-6570-0982EFB4307E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C9326CB-D4DE-BAF7-949F-CF5617E5BBDD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3C10BF1D-EB73-DB06-7882-DD7801E5E2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2EBC9C9-8A6B-CE63-1129-AD56E2DF0CE7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4069A0AD-4703-A9F9-9E91-64310BF21178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89FA881F-7DBF-7AA2-F2AC-D42C9AA672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C38964A-381C-DA22-DBA8-7219E0C0B7A7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6F185968-B25C-DE71-5C6E-3D5742722057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93" name="Right Triangle 92">
                    <a:extLst>
                      <a:ext uri="{FF2B5EF4-FFF2-40B4-BE49-F238E27FC236}">
                        <a16:creationId xmlns:a16="http://schemas.microsoft.com/office/drawing/2014/main" id="{CE470268-52D8-B589-AC9E-56C29EC9CBCE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BB6FB326-41CF-C2BA-72D8-F54E3B020158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6222592B-9B18-F810-721F-271444547728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370AC93B-6CB4-AFC6-697C-FDB7E6496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F0CB3E24-5358-D60A-6294-54B8156640D6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DCB01507-DEE3-A382-E33F-51716470229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ABB12200-5320-70DA-152F-6CF64F0AC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E714925-5A02-4479-6B93-82120E39050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A35AF7B3-CD55-CBAC-0F7A-945B9E970728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C1DBF600-4E27-D40B-8BC5-A8070ECDA0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EFF94BF-24BA-F3A3-F3B4-048C688086A7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A57FFFA-C7BE-519F-7726-AA5F55FE52F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1D86C242-E97E-91DF-7568-C3C5E3F28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D158EE4-4986-523E-FA3E-FFA7DF6AE139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1E2C5774-6FF2-1083-948B-FC03EA4415BF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1" name="Right Triangle 80">
                    <a:extLst>
                      <a:ext uri="{FF2B5EF4-FFF2-40B4-BE49-F238E27FC236}">
                        <a16:creationId xmlns:a16="http://schemas.microsoft.com/office/drawing/2014/main" id="{20E9ED1F-47E1-3A5F-8F36-1C3E3A20A5AA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6E45F01-4601-E19D-1F2A-C9838AFF3893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61CAD58-2881-345C-E7B9-FF6844DD53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824C3E7-691A-3E3B-73A0-8ECA3B43E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235D95-BDAE-1456-B83C-90757ADACB2B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D534719-B6BF-1B93-1D81-38732262C14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8473AFF-D54D-0792-B737-BD2B67044C6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BC49F94-C06E-1F02-758B-7B1E643B4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F52882-AFDE-9A13-E0AC-D9489A5C41B8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8E8A158-ABC5-862F-4FF1-8192C20BE321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4EB448B-64BD-1AEE-E49C-CA20A75A88B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58CE13E-AD0D-5E75-A383-53A17F16C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2A5AA9-D8E1-B63A-0959-D68A1F4AA1A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FD572C8-A834-2703-66E1-5E783846581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9E26D66-F964-E7C9-7E8E-777916B5E3A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609C6AF-81CA-8C52-6AC5-F52A96962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73CE35-E978-318F-6649-CA42BCCB03FB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31971DC-6DB2-5312-1C18-B7CBA2DCD8DA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0B656C0-EBE3-100B-E785-621DF493010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C169ABE-888A-8598-0868-D648ABE3B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5C984-607A-D64F-7928-1135C44E2B0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E60940-EEE9-8AFD-715A-A6828E6B0B49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C92ADD-9778-BFE1-5048-4AD8D49F0FE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DD4560F-71BD-A809-3880-E90E370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BCDD94-8ABD-615E-F4CB-DE2B6A44178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2D86AA8-4092-7607-A398-934AB5575A5A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6AD22CC-6CE9-9F29-32BD-28ADED0E190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B35377D-D9DE-ACD4-56DC-E32D8CEE2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0ECEA9-5C26-B0EC-BE6D-CB6A27E6C37F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" name="Arrow: Chevron 87">
              <a:extLst>
                <a:ext uri="{FF2B5EF4-FFF2-40B4-BE49-F238E27FC236}">
                  <a16:creationId xmlns:a16="http://schemas.microsoft.com/office/drawing/2014/main" id="{26A3A18E-8898-D3B8-3411-77F852B8F792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8E1557F-B8F4-75F1-37F4-D816BFAC7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00" name="Oval 99">
            <a:hlinkClick r:id="rId13" action="ppaction://hlinksldjump"/>
            <a:extLst>
              <a:ext uri="{FF2B5EF4-FFF2-40B4-BE49-F238E27FC236}">
                <a16:creationId xmlns:a16="http://schemas.microsoft.com/office/drawing/2014/main" id="{17405FE8-5F3E-4738-D98B-12215F60A80D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C7AAD-61AB-3ADB-681F-FCB5837F5647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Back to level-view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C5118A-960B-5F2F-C09B-3B0D68D4CF40}"/>
              </a:ext>
            </a:extLst>
          </p:cNvPr>
          <p:cNvSpPr txBox="1"/>
          <p:nvPr/>
        </p:nvSpPr>
        <p:spPr>
          <a:xfrm>
            <a:off x="445909" y="2038722"/>
            <a:ext cx="3629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Yes, you can click the floor screenshot to look into that specific floor.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Click                    to return to the multi-level map screen!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D95F51E-09C1-5269-5F6A-FFEE1B2A64A2}"/>
              </a:ext>
            </a:extLst>
          </p:cNvPr>
          <p:cNvGrpSpPr/>
          <p:nvPr/>
        </p:nvGrpSpPr>
        <p:grpSpPr>
          <a:xfrm>
            <a:off x="1039203" y="2688503"/>
            <a:ext cx="897009" cy="421914"/>
            <a:chOff x="8650114" y="1243926"/>
            <a:chExt cx="897009" cy="421914"/>
          </a:xfrm>
        </p:grpSpPr>
        <p:sp>
          <p:nvSpPr>
            <p:cNvPr id="88" name="Rounded Rectangle 26">
              <a:extLst>
                <a:ext uri="{FF2B5EF4-FFF2-40B4-BE49-F238E27FC236}">
                  <a16:creationId xmlns:a16="http://schemas.microsoft.com/office/drawing/2014/main" id="{48B83002-87BE-D1A9-B4B4-E05220D64D59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D22C28-F8AC-1366-F247-E6DE4FBC14BD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B7EF59-C7D8-02B1-A6D4-54E36D24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sp>
        <p:nvSpPr>
          <p:cNvPr id="104" name="Rounded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BA738B2D-8200-38BD-45D6-8C2CFEE47603}"/>
              </a:ext>
            </a:extLst>
          </p:cNvPr>
          <p:cNvSpPr/>
          <p:nvPr/>
        </p:nvSpPr>
        <p:spPr>
          <a:xfrm>
            <a:off x="6813289" y="1554619"/>
            <a:ext cx="90525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9C6A14-7479-2892-DD2E-D6CCE234143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5" name="Action Button: Go Home 54">
              <a:hlinkClick r:id="rId15" action="ppaction://hlinksldjump"/>
              <a:extLst>
                <a:ext uri="{FF2B5EF4-FFF2-40B4-BE49-F238E27FC236}">
                  <a16:creationId xmlns:a16="http://schemas.microsoft.com/office/drawing/2014/main" id="{C4DE715C-0290-328B-0576-9E4520914C2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ction Button: Go Back or Previous 61">
              <a:hlinkClick r:id="rId16" action="ppaction://hlinksldjump"/>
              <a:extLst>
                <a:ext uri="{FF2B5EF4-FFF2-40B4-BE49-F238E27FC236}">
                  <a16:creationId xmlns:a16="http://schemas.microsoft.com/office/drawing/2014/main" id="{5F11858F-5FF4-377D-1B6B-16EFDB2B90B4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Action Button: Go Forward or Next 63">
              <a:hlinkClick r:id="rId17" action="ppaction://hlinksldjump"/>
              <a:extLst>
                <a:ext uri="{FF2B5EF4-FFF2-40B4-BE49-F238E27FC236}">
                  <a16:creationId xmlns:a16="http://schemas.microsoft.com/office/drawing/2014/main" id="{84317BEC-BA4A-E3EC-60A4-A8A1BD1FA20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ction Button: Return 100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CAF06E4-5353-CBA7-430E-6B4DD4FFED31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Action Button: Go to Beginning 101">
              <a:hlinkClick r:id="rId16" action="ppaction://hlinksldjump"/>
              <a:extLst>
                <a:ext uri="{FF2B5EF4-FFF2-40B4-BE49-F238E27FC236}">
                  <a16:creationId xmlns:a16="http://schemas.microsoft.com/office/drawing/2014/main" id="{D4C5AF3B-20FE-733E-8433-C0655AA1550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72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099B39-6CE3-98B4-6424-6595CDC377B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9" name="Action Button: Go to Beginning 18">
              <a:extLst>
                <a:ext uri="{FF2B5EF4-FFF2-40B4-BE49-F238E27FC236}">
                  <a16:creationId xmlns:a16="http://schemas.microsoft.com/office/drawing/2014/main" id="{BC71B617-8B4F-B93C-C18B-1DB77A44575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ction Button: Go Home 20">
              <a:extLst>
                <a:ext uri="{FF2B5EF4-FFF2-40B4-BE49-F238E27FC236}">
                  <a16:creationId xmlns:a16="http://schemas.microsoft.com/office/drawing/2014/main" id="{19323B80-6B22-3A79-7A53-F142B9F9394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extLst>
                <a:ext uri="{FF2B5EF4-FFF2-40B4-BE49-F238E27FC236}">
                  <a16:creationId xmlns:a16="http://schemas.microsoft.com/office/drawing/2014/main" id="{0F4DC9B7-4C72-49F7-91AE-5698D562E86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Forward or Next 22">
              <a:extLst>
                <a:ext uri="{FF2B5EF4-FFF2-40B4-BE49-F238E27FC236}">
                  <a16:creationId xmlns:a16="http://schemas.microsoft.com/office/drawing/2014/main" id="{D609F71C-6058-8960-141E-7A89B2B7A36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Return 26">
              <a:extLst>
                <a:ext uri="{FF2B5EF4-FFF2-40B4-BE49-F238E27FC236}">
                  <a16:creationId xmlns:a16="http://schemas.microsoft.com/office/drawing/2014/main" id="{6881261C-ABC6-BBB9-F0CB-F28AADA7639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BE5D6A-5B1E-2A76-4BCE-35BC0AD1C98B}"/>
              </a:ext>
            </a:extLst>
          </p:cNvPr>
          <p:cNvSpPr txBox="1"/>
          <p:nvPr/>
        </p:nvSpPr>
        <p:spPr>
          <a:xfrm>
            <a:off x="421320" y="2116752"/>
            <a:ext cx="35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The typical layout for the slides will look like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this: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3080C-0921-8607-1758-33EF141DD5FD}"/>
              </a:ext>
            </a:extLst>
          </p:cNvPr>
          <p:cNvGrpSpPr/>
          <p:nvPr/>
        </p:nvGrpSpPr>
        <p:grpSpPr>
          <a:xfrm>
            <a:off x="7574540" y="384936"/>
            <a:ext cx="2333311" cy="338554"/>
            <a:chOff x="7832989" y="479104"/>
            <a:chExt cx="2333311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98FB3D-25A3-622A-C3AB-C32FA62072FD}"/>
                </a:ext>
              </a:extLst>
            </p:cNvPr>
            <p:cNvSpPr txBox="1"/>
            <p:nvPr/>
          </p:nvSpPr>
          <p:spPr>
            <a:xfrm>
              <a:off x="8527210" y="479104"/>
              <a:ext cx="163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Phone Screen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5A5992-C29F-71C7-89D8-D66FFE1493AD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A126D3-9A98-7ACD-0BDA-D35FB8726208}"/>
              </a:ext>
            </a:extLst>
          </p:cNvPr>
          <p:cNvSpPr txBox="1"/>
          <p:nvPr/>
        </p:nvSpPr>
        <p:spPr>
          <a:xfrm>
            <a:off x="10231883" y="5308726"/>
            <a:ext cx="1369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Config Menu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028EFEED-63CA-5473-4EDC-F0EF49EAF22F}"/>
              </a:ext>
            </a:extLst>
          </p:cNvPr>
          <p:cNvSpPr/>
          <p:nvPr/>
        </p:nvSpPr>
        <p:spPr>
          <a:xfrm rot="16200000">
            <a:off x="10679148" y="5088065"/>
            <a:ext cx="449442" cy="1840824"/>
          </a:xfrm>
          <a:prstGeom prst="rightBrace">
            <a:avLst>
              <a:gd name="adj1" fmla="val 8333"/>
              <a:gd name="adj2" fmla="val 4923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aphic 45" descr="Information outline">
            <a:extLst>
              <a:ext uri="{FF2B5EF4-FFF2-40B4-BE49-F238E27FC236}">
                <a16:creationId xmlns:a16="http://schemas.microsoft.com/office/drawing/2014/main" id="{630D7659-2803-E6E2-6B99-7063537A4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7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0" grpId="0"/>
      <p:bldP spid="41" grpId="0"/>
      <p:bldP spid="2" grpId="0" animBg="1"/>
      <p:bldP spid="345" grpId="0"/>
      <p:bldP spid="26" grpId="0" animBg="1"/>
      <p:bldP spid="12" grpId="0"/>
      <p:bldP spid="18" grpId="0"/>
      <p:bldP spid="36" grpId="0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BC3193-09A7-A929-C1A5-4EC055124673}"/>
              </a:ext>
            </a:extLst>
          </p:cNvPr>
          <p:cNvGrpSpPr/>
          <p:nvPr/>
        </p:nvGrpSpPr>
        <p:grpSpPr>
          <a:xfrm>
            <a:off x="5022332" y="960529"/>
            <a:ext cx="5243014" cy="3989284"/>
            <a:chOff x="6699473" y="2261984"/>
            <a:chExt cx="5243014" cy="3989284"/>
          </a:xfrm>
        </p:grpSpPr>
        <p:pic>
          <p:nvPicPr>
            <p:cNvPr id="7" name="Picture 6" descr="A white hexagon with black outline&#10;&#10;Description automatically generated">
              <a:extLst>
                <a:ext uri="{FF2B5EF4-FFF2-40B4-BE49-F238E27FC236}">
                  <a16:creationId xmlns:a16="http://schemas.microsoft.com/office/drawing/2014/main" id="{502B01D4-516B-E486-1458-E9F8576F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473" y="2471420"/>
              <a:ext cx="5243014" cy="377984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3655AE-600B-6BC8-D50E-93C5172613EE}"/>
                </a:ext>
              </a:extLst>
            </p:cNvPr>
            <p:cNvSpPr/>
            <p:nvPr/>
          </p:nvSpPr>
          <p:spPr>
            <a:xfrm>
              <a:off x="6855882" y="5030197"/>
              <a:ext cx="274320" cy="274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BB6140-4DFE-3430-1C17-7D1C5C46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374" y="5097605"/>
              <a:ext cx="167036" cy="12991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1505F6B-A4AC-C5AB-7E61-6075025D5B1D}"/>
                </a:ext>
              </a:extLst>
            </p:cNvPr>
            <p:cNvGrpSpPr/>
            <p:nvPr/>
          </p:nvGrpSpPr>
          <p:grpSpPr>
            <a:xfrm>
              <a:off x="7965604" y="5769412"/>
              <a:ext cx="274320" cy="274320"/>
              <a:chOff x="8270404" y="5823398"/>
              <a:chExt cx="274320" cy="2743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A8FDFAB-E099-41C9-4084-5820E60C5040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CF1CE500-DD78-5BA3-BF80-63DAE1C75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116E58-3AC3-32B6-3A01-AD664BB10DD0}"/>
                </a:ext>
              </a:extLst>
            </p:cNvPr>
            <p:cNvGrpSpPr/>
            <p:nvPr/>
          </p:nvGrpSpPr>
          <p:grpSpPr>
            <a:xfrm>
              <a:off x="9226729" y="4361344"/>
              <a:ext cx="274320" cy="274320"/>
              <a:chOff x="4557111" y="5163635"/>
              <a:chExt cx="274320" cy="2743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C60D043-B898-B367-BF5B-5F36C942BE4E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9FF9AF89-BEFD-5AA2-EB20-A8D02FAFA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5E5739-26FE-D395-4027-F41E164A89C0}"/>
                </a:ext>
              </a:extLst>
            </p:cNvPr>
            <p:cNvGrpSpPr/>
            <p:nvPr/>
          </p:nvGrpSpPr>
          <p:grpSpPr>
            <a:xfrm>
              <a:off x="9496050" y="4295847"/>
              <a:ext cx="274320" cy="274320"/>
              <a:chOff x="4557111" y="5163635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CCAF2D4-69BA-2A23-8DD1-9E03DE243A3A}"/>
                  </a:ext>
                </a:extLst>
              </p:cNvPr>
              <p:cNvSpPr/>
              <p:nvPr/>
            </p:nvSpPr>
            <p:spPr>
              <a:xfrm>
                <a:off x="4557111" y="516363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77071C19-DB1B-1111-AF17-5893BD121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5182783"/>
                <a:ext cx="243468" cy="243468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513E39-DFA0-35E2-0D4C-B9655C324EFB}"/>
                </a:ext>
              </a:extLst>
            </p:cNvPr>
            <p:cNvGrpSpPr/>
            <p:nvPr/>
          </p:nvGrpSpPr>
          <p:grpSpPr>
            <a:xfrm>
              <a:off x="9320980" y="2616627"/>
              <a:ext cx="274320" cy="274320"/>
              <a:chOff x="3419051" y="3625915"/>
              <a:chExt cx="274320" cy="27432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61FE46D-364C-6C61-9FD7-7CD7972ADAC8}"/>
                  </a:ext>
                </a:extLst>
              </p:cNvPr>
              <p:cNvSpPr/>
              <p:nvPr/>
            </p:nvSpPr>
            <p:spPr>
              <a:xfrm>
                <a:off x="3419051" y="362591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D1D7F34F-F897-7D5C-C6EC-43726BFE9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832" y="3664289"/>
                <a:ext cx="198673" cy="19867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2650EB5-DA10-6A9D-00A6-7056F3A4FD09}"/>
                </a:ext>
              </a:extLst>
            </p:cNvPr>
            <p:cNvGrpSpPr/>
            <p:nvPr/>
          </p:nvGrpSpPr>
          <p:grpSpPr>
            <a:xfrm>
              <a:off x="8609766" y="3362323"/>
              <a:ext cx="274320" cy="274320"/>
              <a:chOff x="8270404" y="5823398"/>
              <a:chExt cx="274320" cy="2743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66CF7E2-B6A2-01CA-8E78-DEF6DDC024A1}"/>
                  </a:ext>
                </a:extLst>
              </p:cNvPr>
              <p:cNvSpPr/>
              <p:nvPr/>
            </p:nvSpPr>
            <p:spPr>
              <a:xfrm>
                <a:off x="8270404" y="5823398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55462D5-932D-AEF1-7250-9CE6F94E1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63" y="5845281"/>
                <a:ext cx="230487" cy="23048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1B7F37-222B-719E-CF3B-3597A5512F06}"/>
                </a:ext>
              </a:extLst>
            </p:cNvPr>
            <p:cNvGrpSpPr/>
            <p:nvPr/>
          </p:nvGrpSpPr>
          <p:grpSpPr>
            <a:xfrm>
              <a:off x="6792461" y="3474485"/>
              <a:ext cx="274320" cy="274320"/>
              <a:chOff x="6792461" y="3474485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CC60B34-524E-1901-C5F7-0B3BEDBF617B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73" name="Right Triangle 72">
                <a:extLst>
                  <a:ext uri="{FF2B5EF4-FFF2-40B4-BE49-F238E27FC236}">
                    <a16:creationId xmlns:a16="http://schemas.microsoft.com/office/drawing/2014/main" id="{15644F61-4E0A-2F7C-6912-BF84230AACE1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F17707-04C9-BC05-8686-AD1B9FA40D27}"/>
                </a:ext>
              </a:extLst>
            </p:cNvPr>
            <p:cNvGrpSpPr/>
            <p:nvPr/>
          </p:nvGrpSpPr>
          <p:grpSpPr>
            <a:xfrm>
              <a:off x="11345412" y="4260078"/>
              <a:ext cx="274320" cy="274320"/>
              <a:chOff x="6792461" y="3474485"/>
              <a:chExt cx="274320" cy="2743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2ED00F4-3872-B54B-6E7B-13C5F137D915}"/>
                  </a:ext>
                </a:extLst>
              </p:cNvPr>
              <p:cNvSpPr/>
              <p:nvPr/>
            </p:nvSpPr>
            <p:spPr>
              <a:xfrm>
                <a:off x="6792461" y="3474485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3640420D-E172-13FC-1672-B5C03DB59D27}"/>
                  </a:ext>
                </a:extLst>
              </p:cNvPr>
              <p:cNvSpPr/>
              <p:nvPr/>
            </p:nvSpPr>
            <p:spPr>
              <a:xfrm flipH="1">
                <a:off x="6851861" y="3541246"/>
                <a:ext cx="150283" cy="118971"/>
              </a:xfrm>
              <a:prstGeom prst="rtTriangle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DBEA86-A915-275A-AD63-81B903875B88}"/>
                </a:ext>
              </a:extLst>
            </p:cNvPr>
            <p:cNvGrpSpPr/>
            <p:nvPr/>
          </p:nvGrpSpPr>
          <p:grpSpPr>
            <a:xfrm>
              <a:off x="9771736" y="4861821"/>
              <a:ext cx="980073" cy="495613"/>
              <a:chOff x="9771736" y="4861821"/>
              <a:chExt cx="980073" cy="49561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3E8498E-D337-2BFA-E740-AEE8B82B4A1B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C874905-F393-B889-1CF9-9B393A016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D2762F-E41F-A0B8-0839-8D89134EA3B4}"/>
                  </a:ext>
                </a:extLst>
              </p:cNvPr>
              <p:cNvSpPr txBox="1"/>
              <p:nvPr/>
            </p:nvSpPr>
            <p:spPr>
              <a:xfrm>
                <a:off x="9970826" y="4861821"/>
                <a:ext cx="780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940F4-1A0D-FFDA-28D6-6AAF0544FFC9}"/>
                </a:ext>
              </a:extLst>
            </p:cNvPr>
            <p:cNvGrpSpPr/>
            <p:nvPr/>
          </p:nvGrpSpPr>
          <p:grpSpPr>
            <a:xfrm>
              <a:off x="10352641" y="2305398"/>
              <a:ext cx="535724" cy="782067"/>
              <a:chOff x="9633566" y="4575367"/>
              <a:chExt cx="535724" cy="78206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020366-65B3-3409-BC21-FEC56B9ECDC8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894C06-7655-CEF3-8C92-02F7CCECE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B2F4D8-DB75-7B0D-0242-EF038E09BBAB}"/>
                  </a:ext>
                </a:extLst>
              </p:cNvPr>
              <p:cNvSpPr txBox="1"/>
              <p:nvPr/>
            </p:nvSpPr>
            <p:spPr>
              <a:xfrm>
                <a:off x="9633566" y="4575367"/>
                <a:ext cx="5357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F75446-075D-51C3-8ED0-B7CAEB398B95}"/>
                </a:ext>
              </a:extLst>
            </p:cNvPr>
            <p:cNvGrpSpPr/>
            <p:nvPr/>
          </p:nvGrpSpPr>
          <p:grpSpPr>
            <a:xfrm>
              <a:off x="7538450" y="2261984"/>
              <a:ext cx="1402948" cy="771976"/>
              <a:chOff x="9196985" y="4585458"/>
              <a:chExt cx="1402948" cy="77197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09F3D09-AC7F-9950-15EA-53FFB893F615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B0ADEA7-57E2-469A-CF78-F24629445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A2E4AC-B6ED-002B-D640-28F1E397ABDE}"/>
                  </a:ext>
                </a:extLst>
              </p:cNvPr>
              <p:cNvSpPr txBox="1"/>
              <p:nvPr/>
            </p:nvSpPr>
            <p:spPr>
              <a:xfrm>
                <a:off x="9196985" y="4585458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B852FD-6248-6DDA-7352-5BD8A5DFF6DC}"/>
                </a:ext>
              </a:extLst>
            </p:cNvPr>
            <p:cNvGrpSpPr/>
            <p:nvPr/>
          </p:nvGrpSpPr>
          <p:grpSpPr>
            <a:xfrm>
              <a:off x="6821540" y="3893653"/>
              <a:ext cx="577402" cy="680414"/>
              <a:chOff x="9549543" y="4677020"/>
              <a:chExt cx="577402" cy="68041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1A4D50-5AE5-D6FC-009B-B7EBC42BEDFB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22076A-B903-30F6-CF36-864D013AE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B80569-8BE0-D1E7-397B-CF1E136B2BEA}"/>
                  </a:ext>
                </a:extLst>
              </p:cNvPr>
              <p:cNvSpPr txBox="1"/>
              <p:nvPr/>
            </p:nvSpPr>
            <p:spPr>
              <a:xfrm>
                <a:off x="9549543" y="4677020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B0CC51B-FAD5-255C-220F-639C6B6041EC}"/>
                </a:ext>
              </a:extLst>
            </p:cNvPr>
            <p:cNvGrpSpPr/>
            <p:nvPr/>
          </p:nvGrpSpPr>
          <p:grpSpPr>
            <a:xfrm>
              <a:off x="7511686" y="4814349"/>
              <a:ext cx="577402" cy="710817"/>
              <a:chOff x="9626964" y="4646617"/>
              <a:chExt cx="577402" cy="71081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6EFAD94-0E27-A740-641F-26C007FCBDA2}"/>
                  </a:ext>
                </a:extLst>
              </p:cNvPr>
              <p:cNvSpPr/>
              <p:nvPr/>
            </p:nvSpPr>
            <p:spPr>
              <a:xfrm>
                <a:off x="9771736" y="490587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9CC0F-21C5-A00C-94BC-2EB4BBDA8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2620" y="496458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D5539B-FA12-7E5C-CD96-3F0169EF1F5F}"/>
                  </a:ext>
                </a:extLst>
              </p:cNvPr>
              <p:cNvSpPr txBox="1"/>
              <p:nvPr/>
            </p:nvSpPr>
            <p:spPr>
              <a:xfrm>
                <a:off x="9626964" y="4646617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106EF4-E87E-F2A9-318D-B87168E630B1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779D23-BD6B-1E3C-DB5D-DC673C8DE15D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C38353C-6146-2C94-FA71-B202E95C68D5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A6F0B6-F926-93FD-1742-78D279875E87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DF59AF-B75E-5173-FCCD-C07F7DE29D48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B600705-DD1A-F9A6-9AE2-5D02B54AA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55" name="Oval 54">
            <a:hlinkClick r:id="rId13" action="ppaction://hlinksldjump"/>
            <a:extLst>
              <a:ext uri="{FF2B5EF4-FFF2-40B4-BE49-F238E27FC236}">
                <a16:creationId xmlns:a16="http://schemas.microsoft.com/office/drawing/2014/main" id="{58EE5604-03A1-DB0F-AB08-13B7A6E89F5C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E41BE-334E-9B49-8517-550985E6153D}"/>
              </a:ext>
            </a:extLst>
          </p:cNvPr>
          <p:cNvSpPr txBox="1"/>
          <p:nvPr/>
        </p:nvSpPr>
        <p:spPr>
          <a:xfrm>
            <a:off x="421319" y="1224464"/>
            <a:ext cx="3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Multi-level Map Screen 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Back to level-view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133C28-D448-BEE5-848D-BD4DC048052F}"/>
              </a:ext>
            </a:extLst>
          </p:cNvPr>
          <p:cNvSpPr txBox="1"/>
          <p:nvPr/>
        </p:nvSpPr>
        <p:spPr>
          <a:xfrm>
            <a:off x="445909" y="2038722"/>
            <a:ext cx="3629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Yes, you can click the floor screenshot to look into that specific floor.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Click                    to return to the multi-level map screen!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E01BFD2-4371-5684-D3CE-DEA1DE9468CD}"/>
              </a:ext>
            </a:extLst>
          </p:cNvPr>
          <p:cNvGrpSpPr/>
          <p:nvPr/>
        </p:nvGrpSpPr>
        <p:grpSpPr>
          <a:xfrm>
            <a:off x="1045733" y="2691961"/>
            <a:ext cx="897009" cy="421914"/>
            <a:chOff x="2722843" y="2228936"/>
            <a:chExt cx="897009" cy="421914"/>
          </a:xfrm>
        </p:grpSpPr>
        <p:sp>
          <p:nvSpPr>
            <p:cNvPr id="86" name="Rounded Rectangle 26">
              <a:extLst>
                <a:ext uri="{FF2B5EF4-FFF2-40B4-BE49-F238E27FC236}">
                  <a16:creationId xmlns:a16="http://schemas.microsoft.com/office/drawing/2014/main" id="{06AC7FBE-0EF4-2B53-E9FD-6A9CE1FAA05A}"/>
                </a:ext>
              </a:extLst>
            </p:cNvPr>
            <p:cNvSpPr/>
            <p:nvPr/>
          </p:nvSpPr>
          <p:spPr>
            <a:xfrm>
              <a:off x="2722843" y="222893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DF5E13-C9F1-3A18-4E2C-927BFF41AB61}"/>
                </a:ext>
              </a:extLst>
            </p:cNvPr>
            <p:cNvSpPr txBox="1"/>
            <p:nvPr/>
          </p:nvSpPr>
          <p:spPr>
            <a:xfrm>
              <a:off x="3136685" y="228569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28EEBE7-4301-32CB-BF64-E5A159EBC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37" y="2295525"/>
              <a:ext cx="316497" cy="316497"/>
            </a:xfrm>
            <a:prstGeom prst="rect">
              <a:avLst/>
            </a:prstGeom>
          </p:spPr>
        </p:pic>
      </p:grpSp>
      <p:sp>
        <p:nvSpPr>
          <p:cNvPr id="89" name="Rounded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B46287F6-2AFE-397A-760C-8734FE7EA642}"/>
              </a:ext>
            </a:extLst>
          </p:cNvPr>
          <p:cNvSpPr/>
          <p:nvPr/>
        </p:nvSpPr>
        <p:spPr>
          <a:xfrm>
            <a:off x="6813289" y="1554619"/>
            <a:ext cx="90525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0299F6E-EBB6-ACE0-4085-B15EBF6C7F9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63" name="Action Button: Go Home 62">
              <a:hlinkClick r:id="rId15" action="ppaction://hlinksldjump"/>
              <a:extLst>
                <a:ext uri="{FF2B5EF4-FFF2-40B4-BE49-F238E27FC236}">
                  <a16:creationId xmlns:a16="http://schemas.microsoft.com/office/drawing/2014/main" id="{E96390A5-717F-81BE-2511-C271AFD7289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Action Button: Go Back or Previous 63">
              <a:hlinkClick r:id="rId16" action="ppaction://hlinksldjump"/>
              <a:extLst>
                <a:ext uri="{FF2B5EF4-FFF2-40B4-BE49-F238E27FC236}">
                  <a16:creationId xmlns:a16="http://schemas.microsoft.com/office/drawing/2014/main" id="{60392327-F314-750B-EDEE-CB2631AEC2BF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Action Button: Go Forward or Next 90">
              <a:hlinkClick r:id="rId17" action="ppaction://hlinksldjump"/>
              <a:extLst>
                <a:ext uri="{FF2B5EF4-FFF2-40B4-BE49-F238E27FC236}">
                  <a16:creationId xmlns:a16="http://schemas.microsoft.com/office/drawing/2014/main" id="{F8DF030A-2B55-6552-6389-8FE5EBDE133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Action Button: Return 9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677743C-BD88-BEC4-5FF9-32BFCF7D3AB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Action Button: Go to Beginning 92">
              <a:hlinkClick r:id="rId16" action="ppaction://hlinksldjump"/>
              <a:extLst>
                <a:ext uri="{FF2B5EF4-FFF2-40B4-BE49-F238E27FC236}">
                  <a16:creationId xmlns:a16="http://schemas.microsoft.com/office/drawing/2014/main" id="{9E4CB3D8-D860-DE0A-FABC-38A268BE18E1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56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74B3EAE2-F8DE-33BC-9401-BEB96D87B396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BE74401-78A7-D22C-BA61-F2899385E2F2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896D50F-E142-D647-649F-B77E4E825E9C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88" name="Picture 8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16BADBA2-4946-164B-9AD4-E18FD0B41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4C67442-F0A8-13FD-415A-0B010D781146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1C6F1A9C-A2F9-FD84-67B4-20BD781DB553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181B1D11-ACA6-A931-1D72-4F2A55C8FA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BB93626-E1EB-5B8A-8A7B-D7B8D73CBD82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B9DE6212-E605-61AC-48CE-D530D8BDA568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B90B9BA3-E297-86CC-DC2A-EF27F9FA79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CD9176B-2053-933B-AADD-B3B12218D68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10EA5CBF-7855-1E83-3319-74D49A12FA67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08" name="Right Triangle 107">
                    <a:extLst>
                      <a:ext uri="{FF2B5EF4-FFF2-40B4-BE49-F238E27FC236}">
                        <a16:creationId xmlns:a16="http://schemas.microsoft.com/office/drawing/2014/main" id="{423F7A49-D16F-D5F3-27C4-1E0A8A7D79B1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EF1ACEC-A6B6-3455-5FE7-D5D8459AE25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254BA399-9637-3A88-E34A-950A89F601E0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E923DA9C-143C-ED43-7008-0A15F7A096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C5FAC37-115F-AD46-BB6B-F1C60F8FEAB0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EB9094D3-41F9-AB92-F0AA-552180DF287C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7489D5B4-B29D-D705-13EC-0071032035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130AAA0D-B426-82BD-39B1-7D95E44B6FC0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29E651D3-754B-7111-494B-D1195C4CB895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9F3BBE63-9BEE-08B8-1CE9-1EFFA849D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F3247ED-4EFA-123D-1F2B-6FA92D872712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EE0EEC73-27A9-419D-7121-6E46B5A498E2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863325B2-642E-028C-FAFF-0B487DEB1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FF8CDB06-E11B-43D8-FEFB-4AF7E55AFB5D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7DC8C5CA-07A4-CFC6-181C-458BA7E721BC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98" name="Right Triangle 97">
                    <a:extLst>
                      <a:ext uri="{FF2B5EF4-FFF2-40B4-BE49-F238E27FC236}">
                        <a16:creationId xmlns:a16="http://schemas.microsoft.com/office/drawing/2014/main" id="{91DA106B-6BBC-4EED-51E5-85C139B52AA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3BC9D8C-36BC-44C6-DA07-C58CE81DE723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4EFFB242-AB2B-590D-1949-1E9C4CF8FF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EAA4ACA-C1C1-EACC-3CB9-BE0511E69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022D-C706-9D69-8A8A-0121E1FFC24A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3AEC513-0BE5-A421-7353-43F0D2D40029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C20D234-21CB-9D7B-3DE6-F5DE5A5E466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0E68C6A-F612-D57B-8A6A-40AD400D7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CEBA00-ADB0-2DA2-21A1-64D9AC2FA4CF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DBC0EBD-28D5-9F49-F310-079A1F130839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AEA82485-DA77-DF11-C61B-488B67BECBD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E7B6D7F-B8C2-BB86-B6BA-D1E225E9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3FD439-F29D-62AE-C96C-B1C8D2650111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582A48-60F1-FC43-7E91-295ED6FE99C8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165087B-07A9-5C02-B32D-662DA186CEB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47E1605-5E3D-5AC7-3AF4-83A41DE5B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46EB633-FBAE-60BC-5975-76896BA45FE4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0E4FF35-716B-4286-979A-CAAE4F71FCE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258E995-EED1-E746-391D-1D3EA16021E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FE1BD57-282F-1CFA-70CF-E7C7776CB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B65CE3-0F94-34FE-3F04-F028AEA89086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6D93E94-ECD9-36CF-31D2-C66B67E3D3E0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029DEC0-9BF2-4810-8D13-0E23757CB58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7F6B97F-EC58-5DDB-4846-71985420E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33CF53-7409-03E2-E84E-6DD4E0244706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86CBADD-9029-3825-893F-9A668418024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E348833-DA14-F50F-06D9-098B24FE745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FC89341-8BE7-091E-407D-6EA1FE114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54F4FC5-2FB8-3A39-ED5A-FAB60777513E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57" name="Arrow: Chevron 87">
              <a:extLst>
                <a:ext uri="{FF2B5EF4-FFF2-40B4-BE49-F238E27FC236}">
                  <a16:creationId xmlns:a16="http://schemas.microsoft.com/office/drawing/2014/main" id="{164E790B-15FF-F973-595D-F12AA82F7615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7CDEBBB-529C-4EA8-D6E2-C25D7773A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298" name="Oval 297">
            <a:extLst>
              <a:ext uri="{FF2B5EF4-FFF2-40B4-BE49-F238E27FC236}">
                <a16:creationId xmlns:a16="http://schemas.microsoft.com/office/drawing/2014/main" id="{A6CD5A6B-6974-091E-D8D0-02D04FBB4CB8}"/>
              </a:ext>
            </a:extLst>
          </p:cNvPr>
          <p:cNvSpPr/>
          <p:nvPr/>
        </p:nvSpPr>
        <p:spPr>
          <a:xfrm>
            <a:off x="5942779" y="1281176"/>
            <a:ext cx="192484" cy="192484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D11DE763-4DAF-23C1-094C-ABBCA1842DC2}"/>
              </a:ext>
            </a:extLst>
          </p:cNvPr>
          <p:cNvCxnSpPr>
            <a:cxnSpLocks/>
          </p:cNvCxnSpPr>
          <p:nvPr/>
        </p:nvCxnSpPr>
        <p:spPr>
          <a:xfrm>
            <a:off x="6033663" y="1339889"/>
            <a:ext cx="0" cy="39285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511C220A-F7B0-E99C-AFDB-8D69596FC3BA}"/>
              </a:ext>
            </a:extLst>
          </p:cNvPr>
          <p:cNvSpPr txBox="1"/>
          <p:nvPr/>
        </p:nvSpPr>
        <p:spPr>
          <a:xfrm>
            <a:off x="5729972" y="92448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Popular</a:t>
            </a:r>
          </a:p>
        </p:txBody>
      </p: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8" y="1224464"/>
            <a:ext cx="37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3.   Details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Popular (Bookshop) Demo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40313" y="2739303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Let’s </a:t>
            </a:r>
            <a:r>
              <a:rPr lang="en-US" altLang="zh-CN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Popular for example.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1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37CE7C-5275-D5DA-3190-4E5F00B76B2D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When the user long press a marker, a details screen will show up.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D51556-8603-C361-D9CC-86ADB474FA42}"/>
              </a:ext>
            </a:extLst>
          </p:cNvPr>
          <p:cNvGrpSpPr/>
          <p:nvPr/>
        </p:nvGrpSpPr>
        <p:grpSpPr>
          <a:xfrm>
            <a:off x="-1075697" y="4949527"/>
            <a:ext cx="8667070" cy="1313018"/>
            <a:chOff x="-1075697" y="4949527"/>
            <a:chExt cx="8667070" cy="131301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CBF2FB-D4B8-C5DC-7DB7-3CE73A330086}"/>
                </a:ext>
              </a:extLst>
            </p:cNvPr>
            <p:cNvSpPr/>
            <p:nvPr/>
          </p:nvSpPr>
          <p:spPr>
            <a:xfrm>
              <a:off x="7158753" y="5859422"/>
              <a:ext cx="432620" cy="403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886E79F-0544-BEF0-8FDA-1A78610B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075697" y="4949527"/>
              <a:ext cx="160034" cy="205758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5D72041-13C6-C450-1850-F96743D95F0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E51D5D-FABA-B2B5-59B5-E6557A0F84B8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46CCE863-A271-CDBA-B71D-0440D6214CCA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3E2ADE8-7270-5433-1A33-3377E260C615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0EAD18B-AEEF-8141-37C5-2D7DC096EE62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Oval 53">
            <a:hlinkClick r:id="rId15" action="ppaction://hlinksldjump"/>
            <a:extLst>
              <a:ext uri="{FF2B5EF4-FFF2-40B4-BE49-F238E27FC236}">
                <a16:creationId xmlns:a16="http://schemas.microsoft.com/office/drawing/2014/main" id="{A2C1CD5F-19B3-290C-F78A-36A712A6A390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114" name="Oval 113">
            <a:hlinkClick r:id="rId17" action="ppaction://hlinksldjump"/>
            <a:extLst>
              <a:ext uri="{FF2B5EF4-FFF2-40B4-BE49-F238E27FC236}">
                <a16:creationId xmlns:a16="http://schemas.microsoft.com/office/drawing/2014/main" id="{0F1DE216-30E2-677D-CF64-F0685A1E71C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5" name="Straight Connector 114">
            <a:hlinkClick r:id="rId17" action="ppaction://hlinksldjump"/>
            <a:extLst>
              <a:ext uri="{FF2B5EF4-FFF2-40B4-BE49-F238E27FC236}">
                <a16:creationId xmlns:a16="http://schemas.microsoft.com/office/drawing/2014/main" id="{073D8387-C055-AF78-2AB3-C7D47C125F49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DFF8CF-A998-AA5F-5088-CBC202B7C82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7" name="Action Button: Go Hom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DC61722E-D261-4C08-70C7-A67D6B140FF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ction Button: Go Back or Previous 14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8E5B8A-85AB-7805-E186-1DFE7F189AD9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Action Button: Go Forward or Next 17">
              <a:hlinkClick r:id="rId17" action="ppaction://hlinksldjump"/>
              <a:extLst>
                <a:ext uri="{FF2B5EF4-FFF2-40B4-BE49-F238E27FC236}">
                  <a16:creationId xmlns:a16="http://schemas.microsoft.com/office/drawing/2014/main" id="{D2929F0E-4F36-52E0-8BF3-09262B83DB2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ction Button: Return 1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FD8119C6-D4BF-85C0-F8AE-05D56F9FC69E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ction Button: Go to Beginning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85E2A423-51FD-DACF-434F-B7934614F63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48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2" grpId="0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62C2E-11F7-96BA-EC94-3485CD8B4DED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C4D482A-08F8-0D65-AAB8-2D4ECE972E43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086AB87-3621-4A03-0919-31E8FD9D69C6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73" name="Picture 27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6D8C52C8-0EE2-DC6F-457D-FC245CBDB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8B0E4EE9-8C24-E081-F35A-A968A3D2CD84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2D22DE62-1EEE-F93B-80A3-1D982E952BC3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173ECC25-6A15-416B-C875-B71B55BD61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650A9CD-08F7-3B5D-5C2C-F4B44302C6ED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44156C4A-7441-0D60-02C2-0954C8B5CF9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62AB96C3-9F22-39DD-61D4-92D7875CEE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F1F2F83-6E85-A5F2-9C50-7714ACC93540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D3332C91-7130-22FA-F039-711B90FA6573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52" name="Right Triangle 351">
                    <a:extLst>
                      <a:ext uri="{FF2B5EF4-FFF2-40B4-BE49-F238E27FC236}">
                        <a16:creationId xmlns:a16="http://schemas.microsoft.com/office/drawing/2014/main" id="{BCEF5187-77A1-432E-5D31-A2A63BCDD38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2C4D48F9-F530-9F40-4106-97F4F6A02045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A3A0A2E3-1E98-BEF4-0068-5D377B066EF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194BBF62-421C-CA85-6A64-AA6F88DC27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4FD27838-9CFB-8DB6-98EF-2FC349D9C3AC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8BF7AEFA-289C-E2E0-AE6E-B2683E6F94E5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E81C1A52-B2F3-7829-EA1A-ACE2B44C1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565962D7-252E-A575-FFF7-1E5C4517EDB0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0D01FB6C-0415-C623-4222-A1295A66326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474F25F3-A7A9-6AB5-E9A9-0E6A50FFA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EAF98428-A4B7-F992-145C-C295597FA3A2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7BCF6DAA-2163-89A6-7AA6-C31E2F69008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65BCDB59-7EB6-8999-1F44-0BC84E505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108E43C7-3399-7D8D-6A30-308DAE1E075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EFEF6B1D-8FE2-F60C-16B7-8445015F6EC6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37" name="Right Triangle 336">
                    <a:extLst>
                      <a:ext uri="{FF2B5EF4-FFF2-40B4-BE49-F238E27FC236}">
                        <a16:creationId xmlns:a16="http://schemas.microsoft.com/office/drawing/2014/main" id="{11350671-BD1E-91C6-AAF2-A4797402F3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BABF706-CEDF-1EB8-7A0A-442C47B4BC6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F8B049E-ADB3-C98E-CF20-FC20A8FFAF7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DC38334-67F7-B37E-C97B-542B2C4AD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0B5098E-69AD-187A-B7E6-E88340D740B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E71B604-4E4B-96A7-D7B1-DA51C2834212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8CA7A0C-847D-E034-C994-EED4C7667E1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8B5631A8-D9B3-61FC-6FE8-012E22E8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0207AD7-5E3E-EE69-6F05-BB269F456BB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A9C34E1-03E7-7128-B7AC-2BC12D611F14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81CF3E4-4B77-57D2-8340-9E2FC5B9DAC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BA21235-F720-C88E-7DE2-E2EC7A470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186E5A-A73A-67C9-7051-F01C8A5EC13E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70C9CF-EA41-FE19-2B9C-B1323102801A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0A61A96-3E83-FED8-C1E8-FAC7E6FA79B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5C54ED-1FBC-6C46-41E3-A12A519A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0C6817-89D6-C929-E865-64AF06AE46C7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FB95E49-FD1F-D9F4-D186-8A0BC6EC3F34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C2D21CD-8BB6-BB65-FFC1-537DD168A29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BDB8A111-623C-1A04-3A0B-1AFF66FC2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3AF6511-0EAC-7D7C-2FB5-A0F763A9BD79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AAFB23A-39C4-618D-6FE2-378868406A5B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C875776-839C-BDCF-C4C5-0FBBA6855D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83DC38B-92C0-4221-5D97-D9781CB45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8FF577D-BDA3-B15D-A539-1F21B258DAD7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97042BC1-733D-6030-E88B-EA3F4F1130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311CF59-42DE-A15B-1630-5130BC748A6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C91C8F9A-A319-D559-012E-84236ECF0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0860CA3-1698-E4EB-C3DA-8E6B1636D82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15" name="Arrow: Chevron 87">
              <a:extLst>
                <a:ext uri="{FF2B5EF4-FFF2-40B4-BE49-F238E27FC236}">
                  <a16:creationId xmlns:a16="http://schemas.microsoft.com/office/drawing/2014/main" id="{E5321250-BDFB-DBC6-DAB1-5D879B769C6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4079668"/>
            <a:ext cx="3527217" cy="2726207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9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37CE7C-5275-D5DA-3190-4E5F00B76B2D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 the shop (Popular) is selected, the basic information of the shop is now listed.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42" name="Picture 41" descr="A store with books on shelves&#10;&#10;Description automatically generated">
            <a:extLst>
              <a:ext uri="{FF2B5EF4-FFF2-40B4-BE49-F238E27FC236}">
                <a16:creationId xmlns:a16="http://schemas.microsoft.com/office/drawing/2014/main" id="{50929E54-B1A6-ECCB-B505-56BD4C0C8C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9" b="49028"/>
          <a:stretch/>
        </p:blipFill>
        <p:spPr>
          <a:xfrm>
            <a:off x="4332391" y="4926736"/>
            <a:ext cx="3517216" cy="190102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159E747-B092-2AF7-FD3F-C51C2DC0BD43}"/>
              </a:ext>
            </a:extLst>
          </p:cNvPr>
          <p:cNvGrpSpPr/>
          <p:nvPr/>
        </p:nvGrpSpPr>
        <p:grpSpPr>
          <a:xfrm>
            <a:off x="7384835" y="3529817"/>
            <a:ext cx="202315" cy="333868"/>
            <a:chOff x="8537643" y="4524009"/>
            <a:chExt cx="202315" cy="3338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0CC3D42-4F5B-587C-F6EE-5A96C462C6AE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47EC70EF-FEEC-3A3D-E7AA-BDC580AAA1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3971E02-275F-3851-8073-634263FABF66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72D977B-9140-4771-CED5-082EAAF23FBE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Oval 52">
            <a:hlinkClick r:id="rId12" action="ppaction://hlinksldjump"/>
            <a:extLst>
              <a:ext uri="{FF2B5EF4-FFF2-40B4-BE49-F238E27FC236}">
                <a16:creationId xmlns:a16="http://schemas.microsoft.com/office/drawing/2014/main" id="{288D690F-348E-3E4D-F447-31D9459DA8D4}"/>
              </a:ext>
            </a:extLst>
          </p:cNvPr>
          <p:cNvSpPr/>
          <p:nvPr/>
        </p:nvSpPr>
        <p:spPr>
          <a:xfrm>
            <a:off x="7248381" y="344180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CB52B2E2-111A-8E6A-71EE-09E1AD9F15E1}"/>
              </a:ext>
            </a:extLst>
          </p:cNvPr>
          <p:cNvSpPr/>
          <p:nvPr/>
        </p:nvSpPr>
        <p:spPr>
          <a:xfrm>
            <a:off x="5943601" y="1282860"/>
            <a:ext cx="192484" cy="192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51E60721-0146-E7AC-F78C-ECAB5A1F30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grpSp>
        <p:nvGrpSpPr>
          <p:cNvPr id="367" name="Group 366">
            <a:extLst>
              <a:ext uri="{FF2B5EF4-FFF2-40B4-BE49-F238E27FC236}">
                <a16:creationId xmlns:a16="http://schemas.microsoft.com/office/drawing/2014/main" id="{2C44F0F4-AC8E-1CFD-4F70-4DBFC8FEC0D9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368" name="Picture 367">
              <a:hlinkClick r:id="rId14" action="ppaction://hlinksldjump"/>
              <a:extLst>
                <a:ext uri="{FF2B5EF4-FFF2-40B4-BE49-F238E27FC236}">
                  <a16:creationId xmlns:a16="http://schemas.microsoft.com/office/drawing/2014/main" id="{3326F880-3B08-0FA8-38D1-E50068CC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369" name="TextBox 368">
              <a:hlinkClick r:id="rId14" action="ppaction://hlinksldjump"/>
              <a:extLst>
                <a:ext uri="{FF2B5EF4-FFF2-40B4-BE49-F238E27FC236}">
                  <a16:creationId xmlns:a16="http://schemas.microsoft.com/office/drawing/2014/main" id="{B6D6D607-5DD5-84AF-CDFD-7C7E2A7D66E8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DAFBD20-EC6C-3B34-2341-08E1B0C314B6}"/>
              </a:ext>
            </a:extLst>
          </p:cNvPr>
          <p:cNvGrpSpPr/>
          <p:nvPr/>
        </p:nvGrpSpPr>
        <p:grpSpPr>
          <a:xfrm>
            <a:off x="695860" y="4002884"/>
            <a:ext cx="1998258" cy="592988"/>
            <a:chOff x="539985" y="3473774"/>
            <a:chExt cx="1998258" cy="592988"/>
          </a:xfrm>
        </p:grpSpPr>
        <p:pic>
          <p:nvPicPr>
            <p:cNvPr id="371" name="Picture 370">
              <a:hlinkClick r:id="rId16" action="ppaction://hlinksldjump"/>
              <a:extLst>
                <a:ext uri="{FF2B5EF4-FFF2-40B4-BE49-F238E27FC236}">
                  <a16:creationId xmlns:a16="http://schemas.microsoft.com/office/drawing/2014/main" id="{4D7DA42C-31AF-78E2-C5CD-206D9B4D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372" name="TextBox 37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E92B177-C0E3-4F3B-7B32-852C6E29880D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sp>
        <p:nvSpPr>
          <p:cNvPr id="373" name="TextBox 372">
            <a:extLst>
              <a:ext uri="{FF2B5EF4-FFF2-40B4-BE49-F238E27FC236}">
                <a16:creationId xmlns:a16="http://schemas.microsoft.com/office/drawing/2014/main" id="{52173BBA-B96B-0A69-B83E-0215038CAE15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60A8CC03-2A57-3E38-D734-DE8F4CC54916}"/>
              </a:ext>
            </a:extLst>
          </p:cNvPr>
          <p:cNvSpPr txBox="1"/>
          <p:nvPr/>
        </p:nvSpPr>
        <p:spPr>
          <a:xfrm>
            <a:off x="421318" y="1224464"/>
            <a:ext cx="37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3.   Details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Popular (Bookshop) Demo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3C746E-D684-7BE7-0687-85B09044D024}"/>
              </a:ext>
            </a:extLst>
          </p:cNvPr>
          <p:cNvCxnSpPr/>
          <p:nvPr/>
        </p:nvCxnSpPr>
        <p:spPr>
          <a:xfrm>
            <a:off x="5810865" y="4236984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2F116E1F-3343-F862-E1A8-6FB00356AE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323345"/>
            <a:ext cx="435037" cy="435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65740-29A8-5D01-DD21-A8E60D7DF727}"/>
              </a:ext>
            </a:extLst>
          </p:cNvPr>
          <p:cNvSpPr txBox="1"/>
          <p:nvPr/>
        </p:nvSpPr>
        <p:spPr>
          <a:xfrm>
            <a:off x="5052191" y="4338946"/>
            <a:ext cx="21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 Bookshop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hlinkClick r:id="rId21" action="ppaction://hlinksldjump"/>
            <a:extLst>
              <a:ext uri="{FF2B5EF4-FFF2-40B4-BE49-F238E27FC236}">
                <a16:creationId xmlns:a16="http://schemas.microsoft.com/office/drawing/2014/main" id="{92F21DE3-2F82-A0BF-0742-E2D5C0D8AC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61" y="4311185"/>
            <a:ext cx="435037" cy="4325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26D487-12FE-2119-BC3B-EA6B6DBA8535}"/>
              </a:ext>
            </a:extLst>
          </p:cNvPr>
          <p:cNvCxnSpPr>
            <a:cxnSpLocks/>
          </p:cNvCxnSpPr>
          <p:nvPr/>
        </p:nvCxnSpPr>
        <p:spPr>
          <a:xfrm>
            <a:off x="4332391" y="4906634"/>
            <a:ext cx="35272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4FB8AE-EABA-0C73-E27C-34C57479CFE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7" name="Action Button: Go Hom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7EB2E0D5-8682-7B32-ACAC-29060FF3D72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ction Button: Go Back or Previous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D92B5A22-45FE-9654-17F4-E3BC012DC60A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Action Button: Go Forward or Next 18">
              <a:hlinkClick r:id="rId24" action="ppaction://hlinksldjump"/>
              <a:extLst>
                <a:ext uri="{FF2B5EF4-FFF2-40B4-BE49-F238E27FC236}">
                  <a16:creationId xmlns:a16="http://schemas.microsoft.com/office/drawing/2014/main" id="{148E545F-E263-3FA2-B090-C69FE912055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Return 1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B1CF9C4-0EB0-B3D5-5B3E-BE888BE4482C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ction Button: Go to Beginning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CA2672E7-D65B-7E10-DE18-AE9FE977316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808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62C2E-11F7-96BA-EC94-3485CD8B4DED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C4D482A-08F8-0D65-AAB8-2D4ECE972E43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086AB87-3621-4A03-0919-31E8FD9D69C6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73" name="Picture 27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6D8C52C8-0EE2-DC6F-457D-FC245CBDB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8B0E4EE9-8C24-E081-F35A-A968A3D2CD84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2D22DE62-1EEE-F93B-80A3-1D982E952BC3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173ECC25-6A15-416B-C875-B71B55BD61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650A9CD-08F7-3B5D-5C2C-F4B44302C6ED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44156C4A-7441-0D60-02C2-0954C8B5CF9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62AB96C3-9F22-39DD-61D4-92D7875CEE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F1F2F83-6E85-A5F2-9C50-7714ACC93540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D3332C91-7130-22FA-F039-711B90FA6573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52" name="Right Triangle 351">
                    <a:extLst>
                      <a:ext uri="{FF2B5EF4-FFF2-40B4-BE49-F238E27FC236}">
                        <a16:creationId xmlns:a16="http://schemas.microsoft.com/office/drawing/2014/main" id="{BCEF5187-77A1-432E-5D31-A2A63BCDD38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2C4D48F9-F530-9F40-4106-97F4F6A02045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A3A0A2E3-1E98-BEF4-0068-5D377B066EF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194BBF62-421C-CA85-6A64-AA6F88DC27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4FD27838-9CFB-8DB6-98EF-2FC349D9C3AC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8BF7AEFA-289C-E2E0-AE6E-B2683E6F94E5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E81C1A52-B2F3-7829-EA1A-ACE2B44C1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565962D7-252E-A575-FFF7-1E5C4517EDB0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0D01FB6C-0415-C623-4222-A1295A66326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474F25F3-A7A9-6AB5-E9A9-0E6A50FFA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EAF98428-A4B7-F992-145C-C295597FA3A2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7BCF6DAA-2163-89A6-7AA6-C31E2F69008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65BCDB59-7EB6-8999-1F44-0BC84E505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108E43C7-3399-7D8D-6A30-308DAE1E075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EFEF6B1D-8FE2-F60C-16B7-8445015F6EC6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37" name="Right Triangle 336">
                    <a:extLst>
                      <a:ext uri="{FF2B5EF4-FFF2-40B4-BE49-F238E27FC236}">
                        <a16:creationId xmlns:a16="http://schemas.microsoft.com/office/drawing/2014/main" id="{11350671-BD1E-91C6-AAF2-A4797402F3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BABF706-CEDF-1EB8-7A0A-442C47B4BC6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F8B049E-ADB3-C98E-CF20-FC20A8FFAF7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DC38334-67F7-B37E-C97B-542B2C4AD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0B5098E-69AD-187A-B7E6-E88340D740B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E71B604-4E4B-96A7-D7B1-DA51C2834212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8CA7A0C-847D-E034-C994-EED4C7667E1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8B5631A8-D9B3-61FC-6FE8-012E22E8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0207AD7-5E3E-EE69-6F05-BB269F456BB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A9C34E1-03E7-7128-B7AC-2BC12D611F14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81CF3E4-4B77-57D2-8340-9E2FC5B9DAC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BA21235-F720-C88E-7DE2-E2EC7A470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186E5A-A73A-67C9-7051-F01C8A5EC13E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70C9CF-EA41-FE19-2B9C-B1323102801A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0A61A96-3E83-FED8-C1E8-FAC7E6FA79B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5C54ED-1FBC-6C46-41E3-A12A519A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0C6817-89D6-C929-E865-64AF06AE46C7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FB95E49-FD1F-D9F4-D186-8A0BC6EC3F34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C2D21CD-8BB6-BB65-FFC1-537DD168A29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BDB8A111-623C-1A04-3A0B-1AFF66FC2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3AF6511-0EAC-7D7C-2FB5-A0F763A9BD79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AAFB23A-39C4-618D-6FE2-378868406A5B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C875776-839C-BDCF-C4C5-0FBBA6855D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83DC38B-92C0-4221-5D97-D9781CB45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8FF577D-BDA3-B15D-A539-1F21B258DAD7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97042BC1-733D-6030-E88B-EA3F4F1130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311CF59-42DE-A15B-1630-5130BC748A6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C91C8F9A-A319-D559-012E-84236ECF0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0860CA3-1698-E4EB-C3DA-8E6B1636D82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15" name="Arrow: Chevron 87">
              <a:extLst>
                <a:ext uri="{FF2B5EF4-FFF2-40B4-BE49-F238E27FC236}">
                  <a16:creationId xmlns:a16="http://schemas.microsoft.com/office/drawing/2014/main" id="{E5321250-BDFB-DBC6-DAB1-5D879B769C6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9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57" name="Oval 356">
            <a:extLst>
              <a:ext uri="{FF2B5EF4-FFF2-40B4-BE49-F238E27FC236}">
                <a16:creationId xmlns:a16="http://schemas.microsoft.com/office/drawing/2014/main" id="{CB52B2E2-111A-8E6A-71EE-09E1AD9F15E1}"/>
              </a:ext>
            </a:extLst>
          </p:cNvPr>
          <p:cNvSpPr/>
          <p:nvPr/>
        </p:nvSpPr>
        <p:spPr>
          <a:xfrm>
            <a:off x="5943601" y="1282860"/>
            <a:ext cx="192484" cy="192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51E60721-0146-E7AC-F78C-ECAB5A1F3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2" name="Rounded Rectangle 36">
            <a:extLst>
              <a:ext uri="{FF2B5EF4-FFF2-40B4-BE49-F238E27FC236}">
                <a16:creationId xmlns:a16="http://schemas.microsoft.com/office/drawing/2014/main" id="{0F7BEC2E-C436-D7BF-59F3-1C96392FE1CF}"/>
              </a:ext>
            </a:extLst>
          </p:cNvPr>
          <p:cNvSpPr/>
          <p:nvPr/>
        </p:nvSpPr>
        <p:spPr>
          <a:xfrm>
            <a:off x="4332391" y="5560264"/>
            <a:ext cx="3527217" cy="1258408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7CD7E4-A2D5-25D3-5930-A0F193E8013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AD93FF-6BA7-623D-04EC-C2CA235F5A4B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57CB1AEE-7C44-72D0-0A2B-B49D9677CC5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B5821E-2A65-5C99-4772-D785EE6372DC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81C84E-A171-8FEB-7940-E3FD574BC609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22CF4843-508B-F2AE-34C6-99B79316ECE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D4346-9764-49E0-1D76-6740A568D571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 the shop (Popular) is selected, the basic information of the shop is now listed.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8BA148-9B71-B3A8-835C-878EF23C80CE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27" name="Pictur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7ECF4EAA-5F42-AB42-CC71-E9D319759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8" name="TextBox 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6AB68DB0-EBE1-1E8F-19C5-0ACFFBF9EA2D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2618041-F945-D9BD-4050-A93B6330D929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0E3CE5-B830-8259-D910-D56E7E24374A}"/>
              </a:ext>
            </a:extLst>
          </p:cNvPr>
          <p:cNvSpPr txBox="1"/>
          <p:nvPr/>
        </p:nvSpPr>
        <p:spPr>
          <a:xfrm>
            <a:off x="421318" y="1224464"/>
            <a:ext cx="37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3.   Details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Popular (Bookshop) Demo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27220D-43D5-1730-043A-643449926A90}"/>
              </a:ext>
            </a:extLst>
          </p:cNvPr>
          <p:cNvCxnSpPr/>
          <p:nvPr/>
        </p:nvCxnSpPr>
        <p:spPr>
          <a:xfrm>
            <a:off x="5810865" y="5779693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hlinkClick r:id="rId16" action="ppaction://hlinksldjump"/>
            <a:extLst>
              <a:ext uri="{FF2B5EF4-FFF2-40B4-BE49-F238E27FC236}">
                <a16:creationId xmlns:a16="http://schemas.microsoft.com/office/drawing/2014/main" id="{1687CC1A-0E7F-52D7-B19A-856CA10A2C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2490" y="5895969"/>
            <a:ext cx="435037" cy="43503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76367C-9D75-35BD-4E93-CDE759B17B86}"/>
              </a:ext>
            </a:extLst>
          </p:cNvPr>
          <p:cNvSpPr txBox="1"/>
          <p:nvPr/>
        </p:nvSpPr>
        <p:spPr>
          <a:xfrm>
            <a:off x="5051370" y="5911570"/>
            <a:ext cx="21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 Bookshop</a:t>
            </a:r>
          </a:p>
        </p:txBody>
      </p:sp>
      <p:pic>
        <p:nvPicPr>
          <p:cNvPr id="57" name="Picture 56" descr="A black background with a black square&#10;&#10;Description automatically generated with medium confidence">
            <a:hlinkClick r:id="rId18" action="ppaction://hlinksldjump"/>
            <a:extLst>
              <a:ext uri="{FF2B5EF4-FFF2-40B4-BE49-F238E27FC236}">
                <a16:creationId xmlns:a16="http://schemas.microsoft.com/office/drawing/2014/main" id="{F9F591CD-E98A-26C7-90CC-FFD73D6493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40" y="5883809"/>
            <a:ext cx="435037" cy="43257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DB58B1-0577-5EED-F3A5-2573072C7A98}"/>
              </a:ext>
            </a:extLst>
          </p:cNvPr>
          <p:cNvCxnSpPr>
            <a:cxnSpLocks/>
          </p:cNvCxnSpPr>
          <p:nvPr/>
        </p:nvCxnSpPr>
        <p:spPr>
          <a:xfrm>
            <a:off x="4331570" y="6479258"/>
            <a:ext cx="35272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FFEF40-073F-9C75-A4F2-387ABF8423B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6" name="Action Button: Go Home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0B5CA69-F546-E3CE-6F35-CB70BB1F665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ction Button: Go Back or Previous 6">
              <a:hlinkClick r:id="rId9" action="ppaction://hlinksldjump"/>
              <a:extLst>
                <a:ext uri="{FF2B5EF4-FFF2-40B4-BE49-F238E27FC236}">
                  <a16:creationId xmlns:a16="http://schemas.microsoft.com/office/drawing/2014/main" id="{4C072492-C601-9E3E-8B05-9CF2A1845AB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Action Button: Go Forward or Next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0D847A63-8254-8328-5134-8088BF805F3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Return 1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2874C47-E7C1-78E1-92F5-09CC3CE34D5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Go to Beginning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85597353-F0E2-2018-2420-9FE7626E10E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848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62C2E-11F7-96BA-EC94-3485CD8B4DED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C4D482A-08F8-0D65-AAB8-2D4ECE972E43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086AB87-3621-4A03-0919-31E8FD9D69C6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73" name="Picture 27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6D8C52C8-0EE2-DC6F-457D-FC245CBDB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8B0E4EE9-8C24-E081-F35A-A968A3D2CD84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2D22DE62-1EEE-F93B-80A3-1D982E952BC3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173ECC25-6A15-416B-C875-B71B55BD61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650A9CD-08F7-3B5D-5C2C-F4B44302C6ED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44156C4A-7441-0D60-02C2-0954C8B5CF9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62AB96C3-9F22-39DD-61D4-92D7875CEE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F1F2F83-6E85-A5F2-9C50-7714ACC93540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D3332C91-7130-22FA-F039-711B90FA6573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52" name="Right Triangle 351">
                    <a:extLst>
                      <a:ext uri="{FF2B5EF4-FFF2-40B4-BE49-F238E27FC236}">
                        <a16:creationId xmlns:a16="http://schemas.microsoft.com/office/drawing/2014/main" id="{BCEF5187-77A1-432E-5D31-A2A63BCDD38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2C4D48F9-F530-9F40-4106-97F4F6A02045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A3A0A2E3-1E98-BEF4-0068-5D377B066EF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194BBF62-421C-CA85-6A64-AA6F88DC27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4FD27838-9CFB-8DB6-98EF-2FC349D9C3AC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8BF7AEFA-289C-E2E0-AE6E-B2683E6F94E5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E81C1A52-B2F3-7829-EA1A-ACE2B44C1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565962D7-252E-A575-FFF7-1E5C4517EDB0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0D01FB6C-0415-C623-4222-A1295A66326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474F25F3-A7A9-6AB5-E9A9-0E6A50FFA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EAF98428-A4B7-F992-145C-C295597FA3A2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7BCF6DAA-2163-89A6-7AA6-C31E2F69008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65BCDB59-7EB6-8999-1F44-0BC84E505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108E43C7-3399-7D8D-6A30-308DAE1E075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EFEF6B1D-8FE2-F60C-16B7-8445015F6EC6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37" name="Right Triangle 336">
                    <a:extLst>
                      <a:ext uri="{FF2B5EF4-FFF2-40B4-BE49-F238E27FC236}">
                        <a16:creationId xmlns:a16="http://schemas.microsoft.com/office/drawing/2014/main" id="{11350671-BD1E-91C6-AAF2-A4797402F3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BABF706-CEDF-1EB8-7A0A-442C47B4BC6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F8B049E-ADB3-C98E-CF20-FC20A8FFAF7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DC38334-67F7-B37E-C97B-542B2C4AD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0B5098E-69AD-187A-B7E6-E88340D740B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E71B604-4E4B-96A7-D7B1-DA51C2834212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8CA7A0C-847D-E034-C994-EED4C7667E1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8B5631A8-D9B3-61FC-6FE8-012E22E8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0207AD7-5E3E-EE69-6F05-BB269F456BB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A9C34E1-03E7-7128-B7AC-2BC12D611F14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81CF3E4-4B77-57D2-8340-9E2FC5B9DAC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BA21235-F720-C88E-7DE2-E2EC7A470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186E5A-A73A-67C9-7051-F01C8A5EC13E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70C9CF-EA41-FE19-2B9C-B1323102801A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0A61A96-3E83-FED8-C1E8-FAC7E6FA79B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5C54ED-1FBC-6C46-41E3-A12A519A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0C6817-89D6-C929-E865-64AF06AE46C7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FB95E49-FD1F-D9F4-D186-8A0BC6EC3F34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C2D21CD-8BB6-BB65-FFC1-537DD168A29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BDB8A111-623C-1A04-3A0B-1AFF66FC2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3AF6511-0EAC-7D7C-2FB5-A0F763A9BD79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AAFB23A-39C4-618D-6FE2-378868406A5B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C875776-839C-BDCF-C4C5-0FBBA6855D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83DC38B-92C0-4221-5D97-D9781CB45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8FF577D-BDA3-B15D-A539-1F21B258DAD7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97042BC1-733D-6030-E88B-EA3F4F1130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311CF59-42DE-A15B-1630-5130BC748A6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C91C8F9A-A319-D559-012E-84236ECF0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0860CA3-1698-E4EB-C3DA-8E6B1636D82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15" name="Arrow: Chevron 87">
              <a:extLst>
                <a:ext uri="{FF2B5EF4-FFF2-40B4-BE49-F238E27FC236}">
                  <a16:creationId xmlns:a16="http://schemas.microsoft.com/office/drawing/2014/main" id="{E5321250-BDFB-DBC6-DAB1-5D879B769C6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4079668"/>
            <a:ext cx="3527217" cy="2726207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9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37CE7C-5275-D5DA-3190-4E5F00B76B2D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 the shop (Popular) is selected, the basic information of the shop is now listed.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42" name="Picture 41" descr="A store with books on shelves&#10;&#10;Description automatically generated">
            <a:extLst>
              <a:ext uri="{FF2B5EF4-FFF2-40B4-BE49-F238E27FC236}">
                <a16:creationId xmlns:a16="http://schemas.microsoft.com/office/drawing/2014/main" id="{50929E54-B1A6-ECCB-B505-56BD4C0C8C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9" b="49028"/>
          <a:stretch/>
        </p:blipFill>
        <p:spPr>
          <a:xfrm>
            <a:off x="4332391" y="4926736"/>
            <a:ext cx="3517216" cy="190102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159E747-B092-2AF7-FD3F-C51C2DC0BD43}"/>
              </a:ext>
            </a:extLst>
          </p:cNvPr>
          <p:cNvGrpSpPr/>
          <p:nvPr/>
        </p:nvGrpSpPr>
        <p:grpSpPr>
          <a:xfrm>
            <a:off x="7384835" y="3529817"/>
            <a:ext cx="202315" cy="333868"/>
            <a:chOff x="8537643" y="4524009"/>
            <a:chExt cx="202315" cy="3338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0CC3D42-4F5B-587C-F6EE-5A96C462C6AE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47EC70EF-FEEC-3A3D-E7AA-BDC580AAA1CE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3971E02-275F-3851-8073-634263FABF66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72D977B-9140-4771-CED5-082EAAF23FBE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Oval 52">
            <a:hlinkClick r:id="rId12" action="ppaction://hlinksldjump"/>
            <a:extLst>
              <a:ext uri="{FF2B5EF4-FFF2-40B4-BE49-F238E27FC236}">
                <a16:creationId xmlns:a16="http://schemas.microsoft.com/office/drawing/2014/main" id="{288D690F-348E-3E4D-F447-31D9459DA8D4}"/>
              </a:ext>
            </a:extLst>
          </p:cNvPr>
          <p:cNvSpPr/>
          <p:nvPr/>
        </p:nvSpPr>
        <p:spPr>
          <a:xfrm>
            <a:off x="7248381" y="344180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CB52B2E2-111A-8E6A-71EE-09E1AD9F15E1}"/>
              </a:ext>
            </a:extLst>
          </p:cNvPr>
          <p:cNvSpPr/>
          <p:nvPr/>
        </p:nvSpPr>
        <p:spPr>
          <a:xfrm>
            <a:off x="5943601" y="1282860"/>
            <a:ext cx="192484" cy="192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51E60721-0146-E7AC-F78C-ECAB5A1F30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73" name="TextBox 372">
            <a:extLst>
              <a:ext uri="{FF2B5EF4-FFF2-40B4-BE49-F238E27FC236}">
                <a16:creationId xmlns:a16="http://schemas.microsoft.com/office/drawing/2014/main" id="{52173BBA-B96B-0A69-B83E-0215038CAE15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60A8CC03-2A57-3E38-D734-DE8F4CC54916}"/>
              </a:ext>
            </a:extLst>
          </p:cNvPr>
          <p:cNvSpPr txBox="1"/>
          <p:nvPr/>
        </p:nvSpPr>
        <p:spPr>
          <a:xfrm>
            <a:off x="421318" y="1224464"/>
            <a:ext cx="37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3.   Details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Popular (Bookshop) Demo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EE50AB71-4278-D276-DBC0-C494C00684DF}"/>
              </a:ext>
            </a:extLst>
          </p:cNvPr>
          <p:cNvCxnSpPr/>
          <p:nvPr/>
        </p:nvCxnSpPr>
        <p:spPr>
          <a:xfrm>
            <a:off x="5810865" y="4236984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7" name="Picture 376">
            <a:hlinkClick r:id="rId15" action="ppaction://hlinksldjump"/>
            <a:extLst>
              <a:ext uri="{FF2B5EF4-FFF2-40B4-BE49-F238E27FC236}">
                <a16:creationId xmlns:a16="http://schemas.microsoft.com/office/drawing/2014/main" id="{EE50DD5F-60CE-627C-1DCE-5804B6B514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323345"/>
            <a:ext cx="435037" cy="435037"/>
          </a:xfrm>
          <a:prstGeom prst="rect">
            <a:avLst/>
          </a:prstGeom>
        </p:spPr>
      </p:pic>
      <p:sp>
        <p:nvSpPr>
          <p:cNvPr id="378" name="TextBox 377">
            <a:extLst>
              <a:ext uri="{FF2B5EF4-FFF2-40B4-BE49-F238E27FC236}">
                <a16:creationId xmlns:a16="http://schemas.microsoft.com/office/drawing/2014/main" id="{34623DDA-BE82-349F-CC3A-1C8411523D43}"/>
              </a:ext>
            </a:extLst>
          </p:cNvPr>
          <p:cNvSpPr txBox="1"/>
          <p:nvPr/>
        </p:nvSpPr>
        <p:spPr>
          <a:xfrm>
            <a:off x="5052191" y="4338946"/>
            <a:ext cx="21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 Bookshop</a:t>
            </a:r>
          </a:p>
        </p:txBody>
      </p: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DB366977-4453-29AA-EDA6-FAC26A51DB21}"/>
              </a:ext>
            </a:extLst>
          </p:cNvPr>
          <p:cNvCxnSpPr>
            <a:cxnSpLocks/>
          </p:cNvCxnSpPr>
          <p:nvPr/>
        </p:nvCxnSpPr>
        <p:spPr>
          <a:xfrm>
            <a:off x="4332391" y="4906634"/>
            <a:ext cx="35272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ack background with a black square&#10;&#10;Description automatically generated with medium confidence">
            <a:hlinkClick r:id="rId17" action="ppaction://hlinksldjump"/>
            <a:extLst>
              <a:ext uri="{FF2B5EF4-FFF2-40B4-BE49-F238E27FC236}">
                <a16:creationId xmlns:a16="http://schemas.microsoft.com/office/drawing/2014/main" id="{C9091048-5B99-9163-CC19-B22A8C6E96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61" y="4311185"/>
            <a:ext cx="435037" cy="4325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3148540-08AE-5A22-A936-3C9B50F31B8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8" name="Action Button: Go Home 1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880D784-4822-81AA-3E57-DE3DD8952CA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ction Button: Go Back or Previous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6DDB86D2-D8D7-4C5C-BBEA-BD165E4F11F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ction Button: Go Forward or Next 19">
              <a:hlinkClick r:id="rId20" action="ppaction://hlinksldjump"/>
              <a:extLst>
                <a:ext uri="{FF2B5EF4-FFF2-40B4-BE49-F238E27FC236}">
                  <a16:creationId xmlns:a16="http://schemas.microsoft.com/office/drawing/2014/main" id="{D3BD30DB-A95F-D234-81A7-3866B986CCE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ction Button: Return 20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CADA1226-9265-C0AD-BADB-47C6C1229C60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to Beginning 21">
              <a:hlinkClick r:id="rId21" action="ppaction://hlinksldjump"/>
              <a:extLst>
                <a:ext uri="{FF2B5EF4-FFF2-40B4-BE49-F238E27FC236}">
                  <a16:creationId xmlns:a16="http://schemas.microsoft.com/office/drawing/2014/main" id="{01692B1C-53BB-FA3F-C415-BACBB27000C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AF589B-6C8C-1B83-75A7-FA8A27C7FD69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24" name="Pictur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779BC6C-E87C-A40B-810D-17B3D804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5" name="TextBox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E565E333-3C21-F3E3-B077-5D37E4D2B261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444BB-F698-7702-4EAB-BB99D2ECAEC7}"/>
              </a:ext>
            </a:extLst>
          </p:cNvPr>
          <p:cNvGrpSpPr/>
          <p:nvPr/>
        </p:nvGrpSpPr>
        <p:grpSpPr>
          <a:xfrm>
            <a:off x="695860" y="4002884"/>
            <a:ext cx="1998258" cy="592988"/>
            <a:chOff x="539985" y="3473774"/>
            <a:chExt cx="1998258" cy="592988"/>
          </a:xfrm>
        </p:grpSpPr>
        <p:pic>
          <p:nvPicPr>
            <p:cNvPr id="27" name="Picture 26">
              <a:hlinkClick r:id="rId24" action="ppaction://hlinksldjump"/>
              <a:extLst>
                <a:ext uri="{FF2B5EF4-FFF2-40B4-BE49-F238E27FC236}">
                  <a16:creationId xmlns:a16="http://schemas.microsoft.com/office/drawing/2014/main" id="{437F94A0-B1E1-AA96-466A-32C2288B7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28" name="TextBox 27">
              <a:hlinkClick r:id="rId24" action="ppaction://hlinksldjump"/>
              <a:extLst>
                <a:ext uri="{FF2B5EF4-FFF2-40B4-BE49-F238E27FC236}">
                  <a16:creationId xmlns:a16="http://schemas.microsoft.com/office/drawing/2014/main" id="{BA7449C1-061A-324B-2844-66194B1E2E0C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323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62C2E-11F7-96BA-EC94-3485CD8B4DED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C4D482A-08F8-0D65-AAB8-2D4ECE972E43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086AB87-3621-4A03-0919-31E8FD9D69C6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273" name="Picture 27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6D8C52C8-0EE2-DC6F-457D-FC245CBDB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8B0E4EE9-8C24-E081-F35A-A968A3D2CD84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2D22DE62-1EEE-F93B-80A3-1D982E952BC3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173ECC25-6A15-416B-C875-B71B55BD61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650A9CD-08F7-3B5D-5C2C-F4B44302C6ED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44156C4A-7441-0D60-02C2-0954C8B5CF9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62AB96C3-9F22-39DD-61D4-92D7875CEE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F1F2F83-6E85-A5F2-9C50-7714ACC93540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D3332C91-7130-22FA-F039-711B90FA6573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52" name="Right Triangle 351">
                    <a:extLst>
                      <a:ext uri="{FF2B5EF4-FFF2-40B4-BE49-F238E27FC236}">
                        <a16:creationId xmlns:a16="http://schemas.microsoft.com/office/drawing/2014/main" id="{BCEF5187-77A1-432E-5D31-A2A63BCDD380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2C4D48F9-F530-9F40-4106-97F4F6A02045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A3A0A2E3-1E98-BEF4-0068-5D377B066EF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194BBF62-421C-CA85-6A64-AA6F88DC27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4FD27838-9CFB-8DB6-98EF-2FC349D9C3AC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8BF7AEFA-289C-E2E0-AE6E-B2683E6F94E5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E81C1A52-B2F3-7829-EA1A-ACE2B44C1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565962D7-252E-A575-FFF7-1E5C4517EDB0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0D01FB6C-0415-C623-4222-A1295A663262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474F25F3-A7A9-6AB5-E9A9-0E6A50FFA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EAF98428-A4B7-F992-145C-C295597FA3A2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7BCF6DAA-2163-89A6-7AA6-C31E2F69008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65BCDB59-7EB6-8999-1F44-0BC84E505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108E43C7-3399-7D8D-6A30-308DAE1E075E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EFEF6B1D-8FE2-F60C-16B7-8445015F6EC6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37" name="Right Triangle 336">
                    <a:extLst>
                      <a:ext uri="{FF2B5EF4-FFF2-40B4-BE49-F238E27FC236}">
                        <a16:creationId xmlns:a16="http://schemas.microsoft.com/office/drawing/2014/main" id="{11350671-BD1E-91C6-AAF2-A4797402F3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BABF706-CEDF-1EB8-7A0A-442C47B4BC6C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F8B049E-ADB3-C98E-CF20-FC20A8FFAF7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DC38334-67F7-B37E-C97B-542B2C4AD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0B5098E-69AD-187A-B7E6-E88340D740B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E71B604-4E4B-96A7-D7B1-DA51C2834212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08CA7A0C-847D-E034-C994-EED4C7667E1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8B5631A8-D9B3-61FC-6FE8-012E22E8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0207AD7-5E3E-EE69-6F05-BB269F456BB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A9C34E1-03E7-7128-B7AC-2BC12D611F14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81CF3E4-4B77-57D2-8340-9E2FC5B9DAC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BA21235-F720-C88E-7DE2-E2EC7A470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186E5A-A73A-67C9-7051-F01C8A5EC13E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70C9CF-EA41-FE19-2B9C-B1323102801A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70A61A96-3E83-FED8-C1E8-FAC7E6FA79B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5C54ED-1FBC-6C46-41E3-A12A519A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70C6817-89D6-C929-E865-64AF06AE46C7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FB95E49-FD1F-D9F4-D186-8A0BC6EC3F34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C2D21CD-8BB6-BB65-FFC1-537DD168A29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BDB8A111-623C-1A04-3A0B-1AFF66FC2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3AF6511-0EAC-7D7C-2FB5-A0F763A9BD79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AAFB23A-39C4-618D-6FE2-378868406A5B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C875776-839C-BDCF-C4C5-0FBBA6855D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83DC38B-92C0-4221-5D97-D9781CB45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8FF577D-BDA3-B15D-A539-1F21B258DAD7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97042BC1-733D-6030-E88B-EA3F4F1130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311CF59-42DE-A15B-1630-5130BC748A6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C91C8F9A-A319-D559-012E-84236ECF0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0860CA3-1698-E4EB-C3DA-8E6B1636D827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15" name="Arrow: Chevron 87">
              <a:extLst>
                <a:ext uri="{FF2B5EF4-FFF2-40B4-BE49-F238E27FC236}">
                  <a16:creationId xmlns:a16="http://schemas.microsoft.com/office/drawing/2014/main" id="{E5321250-BDFB-DBC6-DAB1-5D879B769C6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D95A6A-B39F-7064-9798-44585700348C}"/>
              </a:ext>
            </a:extLst>
          </p:cNvPr>
          <p:cNvGrpSpPr/>
          <p:nvPr/>
        </p:nvGrpSpPr>
        <p:grpSpPr>
          <a:xfrm>
            <a:off x="638595" y="275513"/>
            <a:ext cx="489165" cy="807239"/>
            <a:chOff x="8537643" y="4524009"/>
            <a:chExt cx="202315" cy="333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902089-C8C9-5DAD-9B38-93E35206DF39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1C911C76-6686-E34A-95F3-CADCC09E5E47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0D830-3B6C-6BBE-7FD5-C42AE463B668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B62B3-5D4D-FB4F-EF7F-E517F5CF8983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9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57" name="Oval 356">
            <a:extLst>
              <a:ext uri="{FF2B5EF4-FFF2-40B4-BE49-F238E27FC236}">
                <a16:creationId xmlns:a16="http://schemas.microsoft.com/office/drawing/2014/main" id="{CB52B2E2-111A-8E6A-71EE-09E1AD9F15E1}"/>
              </a:ext>
            </a:extLst>
          </p:cNvPr>
          <p:cNvSpPr/>
          <p:nvPr/>
        </p:nvSpPr>
        <p:spPr>
          <a:xfrm>
            <a:off x="5943601" y="1282860"/>
            <a:ext cx="192484" cy="192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51E60721-0146-E7AC-F78C-ECAB5A1F3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C0907B6-1BCA-7F59-9A2F-CBC57AA16DE8}"/>
              </a:ext>
            </a:extLst>
          </p:cNvPr>
          <p:cNvSpPr/>
          <p:nvPr/>
        </p:nvSpPr>
        <p:spPr>
          <a:xfrm>
            <a:off x="4332391" y="658623"/>
            <a:ext cx="3527217" cy="6067297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19" name="Picture 18" descr="A store with books on shelves&#10;&#10;Description automatically generated">
            <a:extLst>
              <a:ext uri="{FF2B5EF4-FFF2-40B4-BE49-F238E27FC236}">
                <a16:creationId xmlns:a16="http://schemas.microsoft.com/office/drawing/2014/main" id="{FD2A2CB8-BCBB-969D-B1C0-4DDD2821C8E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9" b="49028"/>
          <a:stretch/>
        </p:blipFill>
        <p:spPr>
          <a:xfrm>
            <a:off x="4332391" y="1505691"/>
            <a:ext cx="3517216" cy="190102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E3E04D-F903-3800-F36D-01FE4B3F2B3B}"/>
              </a:ext>
            </a:extLst>
          </p:cNvPr>
          <p:cNvCxnSpPr>
            <a:cxnSpLocks/>
          </p:cNvCxnSpPr>
          <p:nvPr/>
        </p:nvCxnSpPr>
        <p:spPr>
          <a:xfrm>
            <a:off x="4332391" y="1485589"/>
            <a:ext cx="35272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1B3B66-0D5C-0DA6-9C71-8A25BA3FD2A5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 the shop (Popular) is selected, the basic information of the shop is now listed.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7BC407-AA4B-653F-34AA-0CB65B82D72E}"/>
              </a:ext>
            </a:extLst>
          </p:cNvPr>
          <p:cNvGrpSpPr/>
          <p:nvPr/>
        </p:nvGrpSpPr>
        <p:grpSpPr>
          <a:xfrm>
            <a:off x="695860" y="4002884"/>
            <a:ext cx="1998258" cy="592988"/>
            <a:chOff x="539985" y="3473774"/>
            <a:chExt cx="1998258" cy="592988"/>
          </a:xfrm>
        </p:grpSpPr>
        <p:pic>
          <p:nvPicPr>
            <p:cNvPr id="27" name="Pictur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94854B1F-01CD-A98C-9CC5-80F6B1DBE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28" name="TextBox 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9BE5EE39-5EB6-9613-D371-141628F66AAC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8AECF6-CA94-602B-A849-F084BCFFCE2C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D010B-6E03-FA43-4261-C93622AA50E9}"/>
              </a:ext>
            </a:extLst>
          </p:cNvPr>
          <p:cNvSpPr txBox="1"/>
          <p:nvPr/>
        </p:nvSpPr>
        <p:spPr>
          <a:xfrm>
            <a:off x="421318" y="1224464"/>
            <a:ext cx="37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3.   Details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Popular (Bookshop) Demo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34818-DAE2-0024-10B8-43D8C06D600D}"/>
              </a:ext>
            </a:extLst>
          </p:cNvPr>
          <p:cNvSpPr txBox="1"/>
          <p:nvPr/>
        </p:nvSpPr>
        <p:spPr>
          <a:xfrm>
            <a:off x="4672835" y="3909507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Helvetica" pitchFamily="2" charset="0"/>
              </a:rPr>
              <a:t>Opening </a:t>
            </a:r>
          </a:p>
          <a:p>
            <a:r>
              <a:rPr lang="en-US" altLang="zh-CN" sz="1400">
                <a:latin typeface="Helvetica" pitchFamily="2" charset="0"/>
              </a:rPr>
              <a:t>Hours:</a:t>
            </a:r>
            <a:endParaRPr lang="en-US" sz="1400">
              <a:latin typeface="Helvetica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5C5B41-4148-1EAB-5022-3EB3B375E3F5}"/>
              </a:ext>
            </a:extLst>
          </p:cNvPr>
          <p:cNvSpPr txBox="1"/>
          <p:nvPr/>
        </p:nvSpPr>
        <p:spPr>
          <a:xfrm>
            <a:off x="4688879" y="349363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Helvetica" pitchFamily="2" charset="0"/>
              </a:rPr>
              <a:t>Location:</a:t>
            </a:r>
            <a:endParaRPr lang="en-US" sz="140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8C267-A365-0060-E6E0-17AF32684B00}"/>
              </a:ext>
            </a:extLst>
          </p:cNvPr>
          <p:cNvSpPr txBox="1"/>
          <p:nvPr/>
        </p:nvSpPr>
        <p:spPr>
          <a:xfrm>
            <a:off x="5729972" y="3493376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Jurong Point, #B1-41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E82363-515A-5B68-3C75-B0F98FC6D3FB}"/>
              </a:ext>
            </a:extLst>
          </p:cNvPr>
          <p:cNvSpPr txBox="1"/>
          <p:nvPr/>
        </p:nvSpPr>
        <p:spPr>
          <a:xfrm>
            <a:off x="5720135" y="3920412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B050"/>
                </a:solidFill>
                <a:latin typeface="Helvetica" pitchFamily="2" charset="0"/>
              </a:rPr>
              <a:t>Opening Now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91EE02-B581-D042-DD50-0AEAC2F11EA5}"/>
              </a:ext>
            </a:extLst>
          </p:cNvPr>
          <p:cNvSpPr txBox="1"/>
          <p:nvPr/>
        </p:nvSpPr>
        <p:spPr>
          <a:xfrm>
            <a:off x="5709698" y="4202986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Mon: 9:30am – 9:30pm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69CCEB-C30D-4766-611B-F5B2DA33FBA7}"/>
              </a:ext>
            </a:extLst>
          </p:cNvPr>
          <p:cNvSpPr txBox="1"/>
          <p:nvPr/>
        </p:nvSpPr>
        <p:spPr>
          <a:xfrm>
            <a:off x="5709799" y="4465243"/>
            <a:ext cx="1192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Tue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:  Closed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A8D7AA-CA2E-DC5B-86E0-E292B4545132}"/>
              </a:ext>
            </a:extLst>
          </p:cNvPr>
          <p:cNvSpPr txBox="1"/>
          <p:nvPr/>
        </p:nvSpPr>
        <p:spPr>
          <a:xfrm>
            <a:off x="5719811" y="4722158"/>
            <a:ext cx="2040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Wed: 9:30am – 9:30pm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B9AE29-AC54-DCCD-8798-C58A091D2CD8}"/>
              </a:ext>
            </a:extLst>
          </p:cNvPr>
          <p:cNvSpPr txBox="1"/>
          <p:nvPr/>
        </p:nvSpPr>
        <p:spPr>
          <a:xfrm>
            <a:off x="5719811" y="497409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Thu:  9:30am – 9:30pm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3CA142-CF86-6BAC-7439-05B663871605}"/>
              </a:ext>
            </a:extLst>
          </p:cNvPr>
          <p:cNvSpPr txBox="1"/>
          <p:nvPr/>
        </p:nvSpPr>
        <p:spPr>
          <a:xfrm>
            <a:off x="5741192" y="5223237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Fri:    9:30am – 9:30pm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09BC2A-9C52-A431-C402-A2CD8E0A4ECF}"/>
              </a:ext>
            </a:extLst>
          </p:cNvPr>
          <p:cNvSpPr txBox="1"/>
          <p:nvPr/>
        </p:nvSpPr>
        <p:spPr>
          <a:xfrm>
            <a:off x="5729972" y="547164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Sat:   9:00am – 9:30pm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E2C4F8-7747-A4F2-3DDD-5F4EE7DADB41}"/>
              </a:ext>
            </a:extLst>
          </p:cNvPr>
          <p:cNvSpPr txBox="1"/>
          <p:nvPr/>
        </p:nvSpPr>
        <p:spPr>
          <a:xfrm>
            <a:off x="5729972" y="5731996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Sun:  9:00am – 9:30pm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E4B88-D289-00CF-8921-4FDDE83E389F}"/>
              </a:ext>
            </a:extLst>
          </p:cNvPr>
          <p:cNvSpPr txBox="1"/>
          <p:nvPr/>
        </p:nvSpPr>
        <p:spPr>
          <a:xfrm>
            <a:off x="4708279" y="6123853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Helvetica" pitchFamily="2" charset="0"/>
              </a:rPr>
              <a:t>Contact </a:t>
            </a:r>
          </a:p>
          <a:p>
            <a:r>
              <a:rPr lang="en-US" altLang="zh-CN" sz="1400">
                <a:latin typeface="Helvetica" pitchFamily="2" charset="0"/>
              </a:rPr>
              <a:t>Number:</a:t>
            </a:r>
            <a:endParaRPr lang="en-US" sz="1400">
              <a:latin typeface="Helvetica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92D520-CA9E-3C99-0DC9-EBA98FC238E8}"/>
              </a:ext>
            </a:extLst>
          </p:cNvPr>
          <p:cNvSpPr txBox="1"/>
          <p:nvPr/>
        </p:nvSpPr>
        <p:spPr>
          <a:xfrm>
            <a:off x="5743092" y="613313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8600 1234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5589950-AA8C-4872-673C-59CEC9E951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42" y="3511013"/>
            <a:ext cx="300449" cy="300449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0E6C2E-9B2B-144E-F320-E279AC675B09}"/>
              </a:ext>
            </a:extLst>
          </p:cNvPr>
          <p:cNvCxnSpPr>
            <a:cxnSpLocks/>
          </p:cNvCxnSpPr>
          <p:nvPr/>
        </p:nvCxnSpPr>
        <p:spPr>
          <a:xfrm>
            <a:off x="4301358" y="38688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359EB9-FE5E-C3A2-EBBC-B5ED597BDE3A}"/>
              </a:ext>
            </a:extLst>
          </p:cNvPr>
          <p:cNvCxnSpPr>
            <a:cxnSpLocks/>
          </p:cNvCxnSpPr>
          <p:nvPr/>
        </p:nvCxnSpPr>
        <p:spPr>
          <a:xfrm>
            <a:off x="4356264" y="608767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CECCC57C-EB95-E0F3-E2FB-8865AC631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60" y="3956095"/>
            <a:ext cx="301752" cy="30175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6CFAE3-E43A-71A6-AF1E-F10C0886D5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90" y="6191652"/>
            <a:ext cx="301752" cy="301752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4C3537-AD84-5FD0-E9F4-44994E70EA03}"/>
              </a:ext>
            </a:extLst>
          </p:cNvPr>
          <p:cNvCxnSpPr/>
          <p:nvPr/>
        </p:nvCxnSpPr>
        <p:spPr>
          <a:xfrm>
            <a:off x="5810865" y="815939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hlinkClick r:id="rId19" action="ppaction://hlinksldjump"/>
            <a:extLst>
              <a:ext uri="{FF2B5EF4-FFF2-40B4-BE49-F238E27FC236}">
                <a16:creationId xmlns:a16="http://schemas.microsoft.com/office/drawing/2014/main" id="{35108171-1916-0F00-78A4-281D963D5F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902300"/>
            <a:ext cx="435037" cy="4350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2034DD-3821-B35B-7059-D57C3019A7A1}"/>
              </a:ext>
            </a:extLst>
          </p:cNvPr>
          <p:cNvSpPr txBox="1"/>
          <p:nvPr/>
        </p:nvSpPr>
        <p:spPr>
          <a:xfrm>
            <a:off x="5052191" y="917901"/>
            <a:ext cx="21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 Bookshop</a:t>
            </a:r>
          </a:p>
        </p:txBody>
      </p:sp>
      <p:pic>
        <p:nvPicPr>
          <p:cNvPr id="77" name="Picture 76" descr="A black background with a black square&#10;&#10;Description automatically generated with medium confidence">
            <a:hlinkClick r:id="rId21" action="ppaction://hlinksldjump"/>
            <a:extLst>
              <a:ext uri="{FF2B5EF4-FFF2-40B4-BE49-F238E27FC236}">
                <a16:creationId xmlns:a16="http://schemas.microsoft.com/office/drawing/2014/main" id="{DDB68713-4D68-2129-F112-31AE1B54A2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61" y="890140"/>
            <a:ext cx="435037" cy="432579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4E36FFF-009F-76C0-ED49-BFC9B43FB6BB}"/>
              </a:ext>
            </a:extLst>
          </p:cNvPr>
          <p:cNvGrpSpPr/>
          <p:nvPr/>
        </p:nvGrpSpPr>
        <p:grpSpPr>
          <a:xfrm>
            <a:off x="7406075" y="3900682"/>
            <a:ext cx="3765023" cy="338554"/>
            <a:chOff x="7851301" y="509150"/>
            <a:chExt cx="3765023" cy="33855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AC88136-B4DA-E18E-6E0D-B085433CA220}"/>
                </a:ext>
              </a:extLst>
            </p:cNvPr>
            <p:cNvSpPr txBox="1"/>
            <p:nvPr/>
          </p:nvSpPr>
          <p:spPr>
            <a:xfrm>
              <a:off x="8512473" y="509150"/>
              <a:ext cx="3103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This can be one of the following: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506FFE7-BC93-9D08-1DB8-6B1BF6F94CA9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 flipV="1">
              <a:off x="7851301" y="672984"/>
              <a:ext cx="661172" cy="544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6AFE84-1E04-5ED9-0706-4D4EE3AA3EC3}"/>
              </a:ext>
            </a:extLst>
          </p:cNvPr>
          <p:cNvSpPr txBox="1"/>
          <p:nvPr/>
        </p:nvSpPr>
        <p:spPr>
          <a:xfrm>
            <a:off x="8088130" y="4236550"/>
            <a:ext cx="3992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>
                <a:solidFill>
                  <a:schemeClr val="accent4"/>
                </a:solidFill>
                <a:latin typeface="Helvetica" pitchFamily="2" charset="0"/>
              </a:rPr>
              <a:t>Opening</a:t>
            </a:r>
            <a:r>
              <a:rPr lang="en-GB" sz="1600">
                <a:solidFill>
                  <a:schemeClr val="accent4"/>
                </a:solidFill>
                <a:latin typeface="Helvetica" pitchFamily="2" charset="0"/>
              </a:rPr>
              <a:t> Soon </a:t>
            </a:r>
            <a:r>
              <a:rPr lang="en-GB" sz="1600">
                <a:solidFill>
                  <a:schemeClr val="tx2"/>
                </a:solidFill>
                <a:latin typeface="Helvetica" pitchFamily="2" charset="0"/>
              </a:rPr>
              <a:t>: </a:t>
            </a:r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1 hour before opening.</a:t>
            </a:r>
            <a:endParaRPr lang="en-US" sz="1600">
              <a:solidFill>
                <a:schemeClr val="tx2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solidFill>
                  <a:srgbClr val="00B050"/>
                </a:solidFill>
                <a:latin typeface="Helvetica" pitchFamily="2" charset="0"/>
              </a:rPr>
              <a:t>Opening Now</a:t>
            </a:r>
            <a:r>
              <a:rPr lang="en-GB" sz="1600">
                <a:solidFill>
                  <a:schemeClr val="tx2"/>
                </a:solidFill>
                <a:latin typeface="Helvetica" pitchFamily="2" charset="0"/>
              </a:rPr>
              <a:t>  : </a:t>
            </a:r>
            <a:r>
              <a:rPr lang="en-GB" sz="1600">
                <a:solidFill>
                  <a:schemeClr val="tx2"/>
                </a:solidFill>
                <a:latin typeface="Helvetica Light" panose="020B0403020202020204"/>
              </a:rPr>
              <a:t>Opening Now</a:t>
            </a:r>
            <a:endParaRPr lang="en-GB" sz="1600">
              <a:solidFill>
                <a:srgbClr val="00B050"/>
              </a:solidFill>
              <a:latin typeface="Helvetica Light" panose="020B0403020202020204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>
                <a:solidFill>
                  <a:schemeClr val="accent4"/>
                </a:solidFill>
                <a:latin typeface="Helvetica" pitchFamily="2" charset="0"/>
              </a:rPr>
              <a:t>Closing Soon</a:t>
            </a:r>
            <a:r>
              <a:rPr lang="en-GB" sz="1600">
                <a:solidFill>
                  <a:schemeClr val="tx2"/>
                </a:solidFill>
                <a:latin typeface="Helvetica" pitchFamily="2" charset="0"/>
              </a:rPr>
              <a:t>   : </a:t>
            </a:r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1 hour before closing.</a:t>
            </a:r>
            <a:endParaRPr lang="en-GB" sz="1600">
              <a:solidFill>
                <a:schemeClr val="accent4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>
                <a:solidFill>
                  <a:srgbClr val="FF0000"/>
                </a:solidFill>
                <a:latin typeface="Helvetica" pitchFamily="2" charset="0"/>
              </a:rPr>
              <a:t>Closed             </a:t>
            </a:r>
            <a:r>
              <a:rPr lang="en-GB" sz="1600">
                <a:solidFill>
                  <a:schemeClr val="tx2"/>
                </a:solidFill>
                <a:latin typeface="Helvetica" pitchFamily="2" charset="0"/>
              </a:rPr>
              <a:t>: </a:t>
            </a:r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Closed.</a:t>
            </a:r>
            <a:endParaRPr lang="en-US" sz="1600">
              <a:solidFill>
                <a:srgbClr val="FF0000"/>
              </a:solidFill>
              <a:latin typeface="Helvetica Light" panose="020B0403020202020204" pitchFamily="34" charset="0"/>
            </a:endParaRPr>
          </a:p>
          <a:p>
            <a:endParaRPr lang="en-US" sz="1600">
              <a:solidFill>
                <a:srgbClr val="00B050"/>
              </a:solidFill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218BA-4924-30BB-F348-D3D61B74356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5" name="Action Button: Go Hom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68A19615-931A-AA1C-1A1B-6B497C0D0463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Go Back or Previous 16">
              <a:hlinkClick r:id="rId9" action="ppaction://hlinksldjump"/>
              <a:extLst>
                <a:ext uri="{FF2B5EF4-FFF2-40B4-BE49-F238E27FC236}">
                  <a16:creationId xmlns:a16="http://schemas.microsoft.com/office/drawing/2014/main" id="{6EB8B4F3-1E75-6224-EEF1-B4FE6F346C2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Action Button: Go Forward or Next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0731CB70-2EFE-8D72-789E-7F67C6C0BE9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Return 1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29A1B10-0B2D-38C0-2505-13731783443E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to Beginning 22">
              <a:hlinkClick r:id="rId25" action="ppaction://hlinksldjump"/>
              <a:extLst>
                <a:ext uri="{FF2B5EF4-FFF2-40B4-BE49-F238E27FC236}">
                  <a16:creationId xmlns:a16="http://schemas.microsoft.com/office/drawing/2014/main" id="{F56A79B0-79A5-7E8F-E732-D78757A6092E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912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cxnSp>
        <p:nvCxnSpPr>
          <p:cNvPr id="14" name="Straight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search bar to start the introduction! 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4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5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5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17BA21-1B38-A525-1618-27DF8CE239EB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18" name="Pictur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0078CCBE-1CC4-1D84-E62A-31B634D8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720C86B9-F431-51F0-B3C5-81554CC4F320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6C3591-D765-C77A-7A02-EF790983B5EF}"/>
              </a:ext>
            </a:extLst>
          </p:cNvPr>
          <p:cNvSpPr txBox="1"/>
          <p:nvPr/>
        </p:nvSpPr>
        <p:spPr>
          <a:xfrm>
            <a:off x="436208" y="2803832"/>
            <a:ext cx="3513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Or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,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you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can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US" altLang="zh-CN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lick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 to navigate to search screen: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1141E9-7843-23DD-5201-12527FC85315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231689-2761-A2F3-1B4A-C878F86D29C0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CC2F20-1695-747A-C9E4-E2893BD3195F}"/>
                </a:ext>
              </a:extLst>
            </p:cNvPr>
            <p:cNvCxnSpPr>
              <a:stCxn id="28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26">
            <a:hlinkClick r:id="rId9" action="ppaction://hlinksldjump"/>
            <a:extLst>
              <a:ext uri="{FF2B5EF4-FFF2-40B4-BE49-F238E27FC236}">
                <a16:creationId xmlns:a16="http://schemas.microsoft.com/office/drawing/2014/main" id="{D9CC529A-39CC-D072-C295-8665627B1192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EF646F-DF8F-300D-8662-9EEA2AC7FD8E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0" name="Action Button: Go Hom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7F644D91-CC26-8532-E0FB-A5A1F762262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Go Back or Previous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FA4A6760-3059-9250-EA4B-45DC381FA6DB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ction Button: Go Forward or Next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31DC8108-5F3C-105F-4169-B1D524578D00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Return 2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529EDF0-4FDC-2021-944B-29BB92718DF6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Go to Beginning 26">
              <a:hlinkClick r:id="rId19" action="ppaction://hlinksldjump"/>
              <a:extLst>
                <a:ext uri="{FF2B5EF4-FFF2-40B4-BE49-F238E27FC236}">
                  <a16:creationId xmlns:a16="http://schemas.microsoft.com/office/drawing/2014/main" id="{77353F48-6CA0-C911-A504-055D32F51F3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43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7F571B1-66BB-1ABA-2C7F-7102DCFF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to start introduction animation (2s)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271FC6-3196-E88D-FF76-0F781679E278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anywhere else to follow the tutorial 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018C76-818D-AC9D-3F5F-DDBCE0D76CFF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109AAC-556F-E22F-FBBB-BF6494C80AC7}"/>
              </a:ext>
            </a:extLst>
          </p:cNvPr>
          <p:cNvGrpSpPr/>
          <p:nvPr/>
        </p:nvGrpSpPr>
        <p:grpSpPr>
          <a:xfrm>
            <a:off x="2559626" y="558962"/>
            <a:ext cx="1930720" cy="338554"/>
            <a:chOff x="2616623" y="455231"/>
            <a:chExt cx="1930720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2E07C2-AB49-FE39-6D41-1877AA060318}"/>
                </a:ext>
              </a:extLst>
            </p:cNvPr>
            <p:cNvSpPr txBox="1"/>
            <p:nvPr/>
          </p:nvSpPr>
          <p:spPr>
            <a:xfrm>
              <a:off x="2616623" y="455231"/>
              <a:ext cx="1387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Return button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699FF4-509F-6DC4-2E8C-553387365466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A6D74D-62A1-5131-76DF-823EC019FB07}"/>
              </a:ext>
            </a:extLst>
          </p:cNvPr>
          <p:cNvGrpSpPr/>
          <p:nvPr/>
        </p:nvGrpSpPr>
        <p:grpSpPr>
          <a:xfrm flipH="1">
            <a:off x="7730267" y="737456"/>
            <a:ext cx="2331118" cy="510624"/>
            <a:chOff x="756656" y="988577"/>
            <a:chExt cx="3124532" cy="5106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74DD11-8261-B685-A07B-DF44A55D9F72}"/>
                </a:ext>
              </a:extLst>
            </p:cNvPr>
            <p:cNvSpPr txBox="1"/>
            <p:nvPr/>
          </p:nvSpPr>
          <p:spPr>
            <a:xfrm>
              <a:off x="756656" y="1160647"/>
              <a:ext cx="152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Mic Button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FF569D-1B39-A17F-3DAF-5D9F9D42B7E6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2286200" y="988577"/>
              <a:ext cx="1594988" cy="34134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89E4FF-9842-A8AB-62F5-4F615E05838D}"/>
              </a:ext>
            </a:extLst>
          </p:cNvPr>
          <p:cNvGrpSpPr/>
          <p:nvPr/>
        </p:nvGrpSpPr>
        <p:grpSpPr>
          <a:xfrm flipH="1">
            <a:off x="7005750" y="238465"/>
            <a:ext cx="3106032" cy="380470"/>
            <a:chOff x="709216" y="1160647"/>
            <a:chExt cx="4163192" cy="3804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0598E8-CD82-13C6-E578-76A658CC4C40}"/>
                </a:ext>
              </a:extLst>
            </p:cNvPr>
            <p:cNvSpPr txBox="1"/>
            <p:nvPr/>
          </p:nvSpPr>
          <p:spPr>
            <a:xfrm>
              <a:off x="709216" y="1160647"/>
              <a:ext cx="1576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Bar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399BF7-078E-BC1D-7359-150A1F08B46D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286201" y="1329924"/>
              <a:ext cx="2586207" cy="21119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1F12CD-097B-3189-4E7B-676CEBB9C541}"/>
              </a:ext>
            </a:extLst>
          </p:cNvPr>
          <p:cNvGrpSpPr/>
          <p:nvPr/>
        </p:nvGrpSpPr>
        <p:grpSpPr>
          <a:xfrm flipH="1">
            <a:off x="7464026" y="1398430"/>
            <a:ext cx="2816217" cy="496232"/>
            <a:chOff x="351945" y="953806"/>
            <a:chExt cx="4653208" cy="54350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76A463-3BC8-43DF-A5A7-82A92B3753B7}"/>
                </a:ext>
              </a:extLst>
            </p:cNvPr>
            <p:cNvSpPr txBox="1"/>
            <p:nvPr/>
          </p:nvSpPr>
          <p:spPr>
            <a:xfrm>
              <a:off x="351945" y="1158756"/>
              <a:ext cx="2230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Location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23225AD-8CE4-B5D3-10F6-1C43D97293EE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2582360" y="953806"/>
              <a:ext cx="2422793" cy="3742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91593E-9CDA-3357-EE74-C0FE4C89E96F}"/>
              </a:ext>
            </a:extLst>
          </p:cNvPr>
          <p:cNvGrpSpPr/>
          <p:nvPr/>
        </p:nvGrpSpPr>
        <p:grpSpPr>
          <a:xfrm flipH="1">
            <a:off x="7360141" y="6162224"/>
            <a:ext cx="3109802" cy="338554"/>
            <a:chOff x="-789962" y="1564870"/>
            <a:chExt cx="5138297" cy="37080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B7C073-A373-6C34-AE23-2524CEF15C38}"/>
                </a:ext>
              </a:extLst>
            </p:cNvPr>
            <p:cNvSpPr txBox="1"/>
            <p:nvPr/>
          </p:nvSpPr>
          <p:spPr>
            <a:xfrm>
              <a:off x="-789962" y="1564870"/>
              <a:ext cx="3375092" cy="370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Click for more history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CA36939-57F9-736F-8778-224AE91FE997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2585130" y="1750273"/>
              <a:ext cx="176320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36308E-C21E-3129-7A92-13074476E6C6}"/>
              </a:ext>
            </a:extLst>
          </p:cNvPr>
          <p:cNvGrpSpPr/>
          <p:nvPr/>
        </p:nvGrpSpPr>
        <p:grpSpPr>
          <a:xfrm>
            <a:off x="7970495" y="2055461"/>
            <a:ext cx="2890400" cy="3979566"/>
            <a:chOff x="7970495" y="2055461"/>
            <a:chExt cx="2890400" cy="397956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6AAEE8-1E78-739F-9A7C-413C369D7955}"/>
                </a:ext>
              </a:extLst>
            </p:cNvPr>
            <p:cNvSpPr txBox="1"/>
            <p:nvPr/>
          </p:nvSpPr>
          <p:spPr>
            <a:xfrm flipH="1">
              <a:off x="9003271" y="3859166"/>
              <a:ext cx="1857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Recent History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(Only 7 are shown)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6DCF9B11-0988-9D8E-1733-12BB830CC5D0}"/>
                </a:ext>
              </a:extLst>
            </p:cNvPr>
            <p:cNvSpPr/>
            <p:nvPr/>
          </p:nvSpPr>
          <p:spPr>
            <a:xfrm>
              <a:off x="7970495" y="2055461"/>
              <a:ext cx="971622" cy="3979566"/>
            </a:xfrm>
            <a:prstGeom prst="rightBrace">
              <a:avLst>
                <a:gd name="adj1" fmla="val 8333"/>
                <a:gd name="adj2" fmla="val 49234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Rounded Rectangle 26">
            <a:extLst>
              <a:ext uri="{FF2B5EF4-FFF2-40B4-BE49-F238E27FC236}">
                <a16:creationId xmlns:a16="http://schemas.microsoft.com/office/drawing/2014/main" id="{47FAEADC-772A-B132-95CE-ABC9B20FFAD7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70" name="TextBox 69">
            <a:hlinkClick r:id="rId8" action="ppaction://hlinksldjump"/>
            <a:extLst>
              <a:ext uri="{FF2B5EF4-FFF2-40B4-BE49-F238E27FC236}">
                <a16:creationId xmlns:a16="http://schemas.microsoft.com/office/drawing/2014/main" id="{BEA23311-166A-D2E3-F5E9-A7EC0C434C25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71" name="Picture 70">
            <a:hlinkClick r:id="rId9" action="ppaction://hlinksldjump"/>
            <a:extLst>
              <a:ext uri="{FF2B5EF4-FFF2-40B4-BE49-F238E27FC236}">
                <a16:creationId xmlns:a16="http://schemas.microsoft.com/office/drawing/2014/main" id="{754FE306-25B4-FB2E-81B2-3F3B31C5FD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73" name="Oval 72">
            <a:hlinkClick r:id="rId11" action="ppaction://hlinksldjump"/>
            <a:extLst>
              <a:ext uri="{FF2B5EF4-FFF2-40B4-BE49-F238E27FC236}">
                <a16:creationId xmlns:a16="http://schemas.microsoft.com/office/drawing/2014/main" id="{8E819CA9-990E-7C7C-76DF-50094BBE95C1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75">
            <a:hlinkClick r:id="rId11" action="ppaction://hlinksldjump"/>
            <a:extLst>
              <a:ext uri="{FF2B5EF4-FFF2-40B4-BE49-F238E27FC236}">
                <a16:creationId xmlns:a16="http://schemas.microsoft.com/office/drawing/2014/main" id="{4EB15715-E6C6-5B40-321E-579A2509BA4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5CA88C7-7E08-BFE3-7E7C-94A38AB0A7E8}"/>
              </a:ext>
            </a:extLst>
          </p:cNvPr>
          <p:cNvCxnSpPr>
            <a:cxnSpLocks/>
          </p:cNvCxnSpPr>
          <p:nvPr/>
        </p:nvCxnSpPr>
        <p:spPr>
          <a:xfrm flipV="1">
            <a:off x="3558384" y="2276475"/>
            <a:ext cx="1442311" cy="166145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F8EE82D-ADB3-C42E-2ACF-247B73A2E719}"/>
              </a:ext>
            </a:extLst>
          </p:cNvPr>
          <p:cNvSpPr txBox="1"/>
          <p:nvPr/>
        </p:nvSpPr>
        <p:spPr>
          <a:xfrm>
            <a:off x="441898" y="3821749"/>
            <a:ext cx="3182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In this demo, you can only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Books Kinokuniya or Popular for direction due to PowerPoint limitation.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E79DF7-ABCB-4EA0-A14E-D1094450C68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04694" y="4529217"/>
            <a:ext cx="1543462" cy="12552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97D37-D55F-BE1A-5168-1BD37279B41F}"/>
              </a:ext>
            </a:extLst>
          </p:cNvPr>
          <p:cNvSpPr txBox="1"/>
          <p:nvPr/>
        </p:nvSpPr>
        <p:spPr>
          <a:xfrm>
            <a:off x="441898" y="3258195"/>
            <a:ext cx="3322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In the real application, all history record will be clickable.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FFC6A3-D339-CC82-9B42-F9D93E41F78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Home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8A4A2B88-250D-822E-EA77-9134FE113C40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Back or Previous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2D9512BD-0AD9-D165-F576-93977219AD2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hlinkClick r:id="rId15" action="ppaction://hlinksldjump"/>
              <a:extLst>
                <a:ext uri="{FF2B5EF4-FFF2-40B4-BE49-F238E27FC236}">
                  <a16:creationId xmlns:a16="http://schemas.microsoft.com/office/drawing/2014/main" id="{3EBEFBA3-7F90-F28A-47C5-D1E6B9D19597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ction Button: Return 2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CE6FDB1-90BE-54EC-F7CD-D32999A66E5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ction Button: Go to Beginning 56">
              <a:hlinkClick r:id="rId16" action="ppaction://hlinksldjump"/>
              <a:extLst>
                <a:ext uri="{FF2B5EF4-FFF2-40B4-BE49-F238E27FC236}">
                  <a16:creationId xmlns:a16="http://schemas.microsoft.com/office/drawing/2014/main" id="{128C7BBC-C07B-6B49-EB0A-4C32F467CBB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60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85" grpId="0"/>
      <p:bldP spid="85" grpId="1"/>
      <p:bldP spid="9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A7B2DB-79CB-9639-0617-CECB704A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cxnSp>
        <p:nvCxnSpPr>
          <p:cNvPr id="14" name="Straight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7EAEC6-A3F3-6253-2EDB-5747D4C0B85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search bar to start the introduction! 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4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5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5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17BA21-1B38-A525-1618-27DF8CE239EB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18" name="Pictur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0078CCBE-1CC4-1D84-E62A-31B634D8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720C86B9-F431-51F0-B3C5-81554CC4F320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6C3591-D765-C77A-7A02-EF790983B5EF}"/>
              </a:ext>
            </a:extLst>
          </p:cNvPr>
          <p:cNvSpPr txBox="1"/>
          <p:nvPr/>
        </p:nvSpPr>
        <p:spPr>
          <a:xfrm>
            <a:off x="436208" y="2803832"/>
            <a:ext cx="3513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Or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,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you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400" b="1">
                <a:solidFill>
                  <a:schemeClr val="tx2"/>
                </a:solidFill>
                <a:latin typeface="HELVETICA LIGHT" panose="020B0403020202020204" pitchFamily="34" charset="0"/>
              </a:rPr>
              <a:t>can</a:t>
            </a:r>
            <a:r>
              <a:rPr lang="zh-CN" alt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US" altLang="zh-CN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lick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 to navigate to search screen: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1141E9-7843-23DD-5201-12527FC85315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231689-2761-A2F3-1B4A-C878F86D29C0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CC2F20-1695-747A-C9E4-E2893BD3195F}"/>
                </a:ext>
              </a:extLst>
            </p:cNvPr>
            <p:cNvCxnSpPr>
              <a:stCxn id="28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26">
            <a:hlinkClick r:id="rId9" action="ppaction://hlinksldjump"/>
            <a:extLst>
              <a:ext uri="{FF2B5EF4-FFF2-40B4-BE49-F238E27FC236}">
                <a16:creationId xmlns:a16="http://schemas.microsoft.com/office/drawing/2014/main" id="{B1581004-F8B1-BC9E-0D7B-AACB6E6A1706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2F26C2-BD55-DE93-CE03-37897C82A40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9" name="Action Button: Go Home 28">
              <a:hlinkClick r:id="rId18" action="ppaction://hlinksldjump"/>
              <a:extLst>
                <a:ext uri="{FF2B5EF4-FFF2-40B4-BE49-F238E27FC236}">
                  <a16:creationId xmlns:a16="http://schemas.microsoft.com/office/drawing/2014/main" id="{4356D4C1-257D-9422-30C5-07F630060181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Go Back or Previous 32">
              <a:hlinkClick r:id="rId19" action="ppaction://hlinksldjump"/>
              <a:extLst>
                <a:ext uri="{FF2B5EF4-FFF2-40B4-BE49-F238E27FC236}">
                  <a16:creationId xmlns:a16="http://schemas.microsoft.com/office/drawing/2014/main" id="{4F1D398D-38FC-69AA-591D-EED59DC0416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Action Button: Go Forward or Next 35">
              <a:hlinkClick r:id="rId9" action="ppaction://hlinksldjump"/>
              <a:extLst>
                <a:ext uri="{FF2B5EF4-FFF2-40B4-BE49-F238E27FC236}">
                  <a16:creationId xmlns:a16="http://schemas.microsoft.com/office/drawing/2014/main" id="{4B367B3A-0DAE-5490-8865-637B52A9F37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ction Button: Return 3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581AE02-1E6C-00CF-EB2D-D869C93C1C3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ction Button: Go to Beginning 37">
              <a:hlinkClick r:id="rId19" action="ppaction://hlinksldjump"/>
              <a:extLst>
                <a:ext uri="{FF2B5EF4-FFF2-40B4-BE49-F238E27FC236}">
                  <a16:creationId xmlns:a16="http://schemas.microsoft.com/office/drawing/2014/main" id="{0A631716-C6B7-8F46-9E59-6FABB56FA209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477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75C0B94-778C-D6AC-282F-263BE1C6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271FC6-3196-E88D-FF76-0F781679E278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anywhere else to follow the tutorial 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02D711-4403-5302-F418-D4630A804CEA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109AAC-556F-E22F-FBBB-BF6494C80AC7}"/>
              </a:ext>
            </a:extLst>
          </p:cNvPr>
          <p:cNvGrpSpPr/>
          <p:nvPr/>
        </p:nvGrpSpPr>
        <p:grpSpPr>
          <a:xfrm>
            <a:off x="2559626" y="558962"/>
            <a:ext cx="1930720" cy="338554"/>
            <a:chOff x="2616623" y="455231"/>
            <a:chExt cx="1930720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2E07C2-AB49-FE39-6D41-1877AA060318}"/>
                </a:ext>
              </a:extLst>
            </p:cNvPr>
            <p:cNvSpPr txBox="1"/>
            <p:nvPr/>
          </p:nvSpPr>
          <p:spPr>
            <a:xfrm>
              <a:off x="2616623" y="455231"/>
              <a:ext cx="1387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Return button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699FF4-509F-6DC4-2E8C-553387365466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A6D74D-62A1-5131-76DF-823EC019FB07}"/>
              </a:ext>
            </a:extLst>
          </p:cNvPr>
          <p:cNvGrpSpPr/>
          <p:nvPr/>
        </p:nvGrpSpPr>
        <p:grpSpPr>
          <a:xfrm flipH="1">
            <a:off x="7730267" y="737456"/>
            <a:ext cx="2331118" cy="510624"/>
            <a:chOff x="756656" y="988577"/>
            <a:chExt cx="3124532" cy="5106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74DD11-8261-B685-A07B-DF44A55D9F72}"/>
                </a:ext>
              </a:extLst>
            </p:cNvPr>
            <p:cNvSpPr txBox="1"/>
            <p:nvPr/>
          </p:nvSpPr>
          <p:spPr>
            <a:xfrm>
              <a:off x="756656" y="1160647"/>
              <a:ext cx="152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Mic Button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FF569D-1B39-A17F-3DAF-5D9F9D42B7E6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2286200" y="988577"/>
              <a:ext cx="1594988" cy="34134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89E4FF-9842-A8AB-62F5-4F615E05838D}"/>
              </a:ext>
            </a:extLst>
          </p:cNvPr>
          <p:cNvGrpSpPr/>
          <p:nvPr/>
        </p:nvGrpSpPr>
        <p:grpSpPr>
          <a:xfrm flipH="1">
            <a:off x="7005750" y="238465"/>
            <a:ext cx="3106032" cy="380470"/>
            <a:chOff x="709216" y="1160647"/>
            <a:chExt cx="4163192" cy="3804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0598E8-CD82-13C6-E578-76A658CC4C40}"/>
                </a:ext>
              </a:extLst>
            </p:cNvPr>
            <p:cNvSpPr txBox="1"/>
            <p:nvPr/>
          </p:nvSpPr>
          <p:spPr>
            <a:xfrm>
              <a:off x="709216" y="1160647"/>
              <a:ext cx="1576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Bar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399BF7-078E-BC1D-7359-150A1F08B46D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286201" y="1329924"/>
              <a:ext cx="2586207" cy="21119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1F12CD-097B-3189-4E7B-676CEBB9C541}"/>
              </a:ext>
            </a:extLst>
          </p:cNvPr>
          <p:cNvGrpSpPr/>
          <p:nvPr/>
        </p:nvGrpSpPr>
        <p:grpSpPr>
          <a:xfrm flipH="1">
            <a:off x="7464026" y="1398430"/>
            <a:ext cx="2816217" cy="496232"/>
            <a:chOff x="351945" y="953806"/>
            <a:chExt cx="4653208" cy="54350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76A463-3BC8-43DF-A5A7-82A92B3753B7}"/>
                </a:ext>
              </a:extLst>
            </p:cNvPr>
            <p:cNvSpPr txBox="1"/>
            <p:nvPr/>
          </p:nvSpPr>
          <p:spPr>
            <a:xfrm>
              <a:off x="351945" y="1158756"/>
              <a:ext cx="2230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Location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23225AD-8CE4-B5D3-10F6-1C43D97293EE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2582360" y="953806"/>
              <a:ext cx="2422793" cy="3742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91593E-9CDA-3357-EE74-C0FE4C89E96F}"/>
              </a:ext>
            </a:extLst>
          </p:cNvPr>
          <p:cNvGrpSpPr/>
          <p:nvPr/>
        </p:nvGrpSpPr>
        <p:grpSpPr>
          <a:xfrm flipH="1">
            <a:off x="7360141" y="6162224"/>
            <a:ext cx="3109802" cy="338554"/>
            <a:chOff x="-789962" y="1564870"/>
            <a:chExt cx="5138297" cy="37080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B7C073-A373-6C34-AE23-2524CEF15C38}"/>
                </a:ext>
              </a:extLst>
            </p:cNvPr>
            <p:cNvSpPr txBox="1"/>
            <p:nvPr/>
          </p:nvSpPr>
          <p:spPr>
            <a:xfrm>
              <a:off x="-789962" y="1564870"/>
              <a:ext cx="3375092" cy="370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Click for more history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CA36939-57F9-736F-8778-224AE91FE997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2585130" y="1750273"/>
              <a:ext cx="176320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36308E-C21E-3129-7A92-13074476E6C6}"/>
              </a:ext>
            </a:extLst>
          </p:cNvPr>
          <p:cNvGrpSpPr/>
          <p:nvPr/>
        </p:nvGrpSpPr>
        <p:grpSpPr>
          <a:xfrm>
            <a:off x="7970495" y="2055461"/>
            <a:ext cx="2890400" cy="3979566"/>
            <a:chOff x="7970495" y="2055461"/>
            <a:chExt cx="2890400" cy="397956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6AAEE8-1E78-739F-9A7C-413C369D7955}"/>
                </a:ext>
              </a:extLst>
            </p:cNvPr>
            <p:cNvSpPr txBox="1"/>
            <p:nvPr/>
          </p:nvSpPr>
          <p:spPr>
            <a:xfrm flipH="1">
              <a:off x="9003271" y="3859166"/>
              <a:ext cx="1857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Recent History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(Only 7 are shown)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6DCF9B11-0988-9D8E-1733-12BB830CC5D0}"/>
                </a:ext>
              </a:extLst>
            </p:cNvPr>
            <p:cNvSpPr/>
            <p:nvPr/>
          </p:nvSpPr>
          <p:spPr>
            <a:xfrm>
              <a:off x="7970495" y="2055461"/>
              <a:ext cx="971622" cy="3979566"/>
            </a:xfrm>
            <a:prstGeom prst="rightBrace">
              <a:avLst>
                <a:gd name="adj1" fmla="val 8333"/>
                <a:gd name="adj2" fmla="val 49234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92EDC68-837A-092C-DE1E-19584EFA3289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CC518E-617B-C371-A880-027ABDDBCA42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47" name="Picture 46">
            <a:hlinkClick r:id="rId8" action="ppaction://hlinksldjump"/>
            <a:extLst>
              <a:ext uri="{FF2B5EF4-FFF2-40B4-BE49-F238E27FC236}">
                <a16:creationId xmlns:a16="http://schemas.microsoft.com/office/drawing/2014/main" id="{7B848356-1650-EB26-DB29-15CABD3F58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2A05C370-9A96-7648-8817-47A1F68B20B9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9520751-0E8F-996A-F020-DA1BFB803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F15CBA-843E-199A-62C7-BD93AE49CF04}"/>
              </a:ext>
            </a:extLst>
          </p:cNvPr>
          <p:cNvCxnSpPr>
            <a:cxnSpLocks/>
          </p:cNvCxnSpPr>
          <p:nvPr/>
        </p:nvCxnSpPr>
        <p:spPr>
          <a:xfrm flipV="1">
            <a:off x="3558384" y="2276475"/>
            <a:ext cx="1442311" cy="166145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55C5BE-0847-61F7-47B7-DE4DADECA255}"/>
              </a:ext>
            </a:extLst>
          </p:cNvPr>
          <p:cNvSpPr txBox="1"/>
          <p:nvPr/>
        </p:nvSpPr>
        <p:spPr>
          <a:xfrm>
            <a:off x="441898" y="3821749"/>
            <a:ext cx="3182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In this demo, you can only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Books Kinokuniya or Popular for direction due to PowerPoint limitation.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9BCA45-33B2-C373-DB3F-FE145EE24788}"/>
              </a:ext>
            </a:extLst>
          </p:cNvPr>
          <p:cNvCxnSpPr>
            <a:cxnSpLocks/>
          </p:cNvCxnSpPr>
          <p:nvPr/>
        </p:nvCxnSpPr>
        <p:spPr>
          <a:xfrm>
            <a:off x="3504694" y="4529217"/>
            <a:ext cx="1543462" cy="12552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7F267E-55C2-45F2-C406-0341C281541F}"/>
              </a:ext>
            </a:extLst>
          </p:cNvPr>
          <p:cNvSpPr txBox="1"/>
          <p:nvPr/>
        </p:nvSpPr>
        <p:spPr>
          <a:xfrm>
            <a:off x="441898" y="3258195"/>
            <a:ext cx="3322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In the real application, all history record will be clickable.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6E049BC-386E-DDB0-5243-2016039DAFF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69" name="Action Button: Go Home 68">
              <a:hlinkClick r:id="rId11" action="ppaction://hlinksldjump"/>
              <a:extLst>
                <a:ext uri="{FF2B5EF4-FFF2-40B4-BE49-F238E27FC236}">
                  <a16:creationId xmlns:a16="http://schemas.microsoft.com/office/drawing/2014/main" id="{C40455D3-F0DF-F410-DE6C-41062EE8A98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Action Button: Go Back or Previous 69">
              <a:hlinkClick r:id="rId8" action="ppaction://hlinksldjump"/>
              <a:extLst>
                <a:ext uri="{FF2B5EF4-FFF2-40B4-BE49-F238E27FC236}">
                  <a16:creationId xmlns:a16="http://schemas.microsoft.com/office/drawing/2014/main" id="{7C3D4A2B-015D-6E5A-4E84-A11CA09F904E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Action Button: Go Forward or Next 70">
              <a:hlinkClick r:id="rId12" action="ppaction://hlinksldjump"/>
              <a:extLst>
                <a:ext uri="{FF2B5EF4-FFF2-40B4-BE49-F238E27FC236}">
                  <a16:creationId xmlns:a16="http://schemas.microsoft.com/office/drawing/2014/main" id="{79496D6F-69CC-99D6-045E-5C5CE96FFA4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Action Button: Return 7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2F96142-2A7F-22F5-0105-5465F1F168EA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ction Button: Go to Beginning 75">
              <a:hlinkClick r:id="rId13" action="ppaction://hlinksldjump"/>
              <a:extLst>
                <a:ext uri="{FF2B5EF4-FFF2-40B4-BE49-F238E27FC236}">
                  <a16:creationId xmlns:a16="http://schemas.microsoft.com/office/drawing/2014/main" id="{8F1DEA75-6FCB-0089-12AC-AC153CE65AD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2" grpId="0"/>
      <p:bldP spid="22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6114ED8-A99B-8DAE-B7CF-158CDD680805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EDC3C0B-05BC-9F33-1C15-05369ABA85F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A9B8388-F2C7-7244-AA93-C8BA1FFC24E3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308" name="Picture 307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A0A0A99C-BC04-56A9-8D45-D5B68830C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838B18AC-99EA-E1ED-1B40-AE773C15CE4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4E897EE-7313-2F11-B777-486436FD3498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825200B9-F58C-715D-72BD-98283CAB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ACA9C8B3-C528-BE8F-2306-0733BBD41A71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716066FA-A73F-1E70-0FC2-2AE591A9BFE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2B2BDFF0-BC70-2999-F877-81021170D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F20BF00D-861E-7C66-70E0-1D78BA578258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F1334D8-AF37-7429-DC63-F3ABD377218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28" name="Right Triangle 327">
                    <a:extLst>
                      <a:ext uri="{FF2B5EF4-FFF2-40B4-BE49-F238E27FC236}">
                        <a16:creationId xmlns:a16="http://schemas.microsoft.com/office/drawing/2014/main" id="{8DB16EF7-A593-804E-7500-D3B399621C06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E1AC4F9-13B3-E589-8AD0-87FB3E920AFC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6F21626-6FDB-66C0-E14A-103AE7DD365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1254F97B-1849-C97D-98D8-ACFB87F83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40DF73F-85EF-DCBC-85AB-E1276BEE5EAD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15703961-524D-BF08-67E6-343340A13990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ED6C7CBE-FD54-8749-54A1-F0DC05F90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AC2C0E82-FA63-30FC-6BFD-3C3991B727B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2EDC2C70-4A54-2D04-9D68-93F5C6F6EE7B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7D1AF57F-33F8-5FBC-74B3-744A744C7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25C2F492-450C-6862-DDEA-2EA87585EDE0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3BD173A4-F7E0-FCCA-26CC-E567CE0F55BD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1783D5AA-CE32-C609-89EA-350D456FD3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4752AF7E-1BDB-1AB4-1060-1A873DB9AF2C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979B0A9-462A-811C-CA1F-32C174BA312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318" name="Right Triangle 317">
                    <a:extLst>
                      <a:ext uri="{FF2B5EF4-FFF2-40B4-BE49-F238E27FC236}">
                        <a16:creationId xmlns:a16="http://schemas.microsoft.com/office/drawing/2014/main" id="{4E05BDB4-DCEC-AA47-4E8E-F2FC86A7EB55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BA86D3-749C-9C21-140F-E28C68157DD8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7997DCC-07C4-04DF-1278-6544DF0FF4C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1FA33945-106A-F651-0A5E-AFCFAF16E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2544CC1-877C-4B63-4593-51F533D092C2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87C2D36-30E4-B5A5-3886-CAD51D0F073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6AB142F-3254-B3DD-EB63-AE98A26ECF7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6E39986-3782-EFEF-C3BF-415CF6E3B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3AC53D2-BB2F-590E-E3C1-1AC2EFA3D2D9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13A8D07-2358-6579-E7CA-F8A321E54C0F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E1F534E-F217-E500-D8B3-29F99843BE9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17B8DA82-1FBE-E94D-1F60-D2F205457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7FF59ED-7227-6961-23E2-DF4F1CDAB883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87CD53D-E2FC-456D-3AAB-ED17E3BD93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724CD7A-FCCE-19FE-4813-F378DD34E2B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D5E68994-A482-76A0-C963-FC8A7CF05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44D77ED-5DC9-3E99-919A-EDF421C9719C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80EBE75-1DBF-1652-3764-A8E8341BC06B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6CD5A6B-6974-091E-D8D0-02D04FBB4CB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11DE763-4DAF-23C1-094C-ABBCA1842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11C220A-F7B0-E99C-AFDB-8D69596FC3BA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D4C567D-F187-7BD3-EF64-69F2A0B05888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5B6BA9A-86DF-C610-0F9C-02D7504E8AF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4B3A9D1-4745-7DAB-BBC3-BAAFD9AD8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E596D0-4D48-CA5C-0D5D-70027A257F1A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9D95985B-6CC5-F4E0-9C07-4CBE7DDFF145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EB98928-03CB-543B-F58C-5B313F43472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E3698C1B-C09B-18EE-1806-B6DF564B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81A2A63B-6F29-9D11-419B-348B6F19EAD5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278" name="Arrow: Chevron 87">
              <a:extLst>
                <a:ext uri="{FF2B5EF4-FFF2-40B4-BE49-F238E27FC236}">
                  <a16:creationId xmlns:a16="http://schemas.microsoft.com/office/drawing/2014/main" id="{178A2719-40DA-81A8-73EC-858738789001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340DA73-0B74-82D5-8E27-5F8529B6D46B}"/>
              </a:ext>
            </a:extLst>
          </p:cNvPr>
          <p:cNvSpPr/>
          <p:nvPr/>
        </p:nvSpPr>
        <p:spPr>
          <a:xfrm>
            <a:off x="4573491" y="5850339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E0FB43-CBFE-005C-38F5-E4AC6080E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71" y="5907096"/>
            <a:ext cx="321761" cy="321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D4BC-E42F-68A6-D4BE-374EBF71CC03}"/>
              </a:ext>
            </a:extLst>
          </p:cNvPr>
          <p:cNvSpPr txBox="1"/>
          <p:nvPr/>
        </p:nvSpPr>
        <p:spPr>
          <a:xfrm>
            <a:off x="4987332" y="5907096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6" name="Picture 15" descr="A black background with a black squar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8A6D9E10-D5F7-8248-5C2D-F2ECCDFA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0DAEF-9A8C-AF17-2476-0461DD3547EC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CAE843-B01D-4575-334F-A9064F677D86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A5AD348-15D6-CCE4-43F3-02BB8E7CA31C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76360D-3575-E4F5-F322-1FC2F17DBEB2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12AC5-929E-4833-F68B-5529884818AB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>
            <a:hlinkClick r:id="rId12" action="ppaction://hlinksldjump"/>
            <a:extLst>
              <a:ext uri="{FF2B5EF4-FFF2-40B4-BE49-F238E27FC236}">
                <a16:creationId xmlns:a16="http://schemas.microsoft.com/office/drawing/2014/main" id="{205E854B-A5AA-13C4-5C27-DA0E0CA23483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34B939-DB5F-F6F2-F76B-AEF51BE5D17C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341" name="Rounded Rectangle 26">
              <a:extLst>
                <a:ext uri="{FF2B5EF4-FFF2-40B4-BE49-F238E27FC236}">
                  <a16:creationId xmlns:a16="http://schemas.microsoft.com/office/drawing/2014/main" id="{D1F5FE78-FA02-AA9C-18BE-5365060BFD48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ED36EF4-1129-5FED-D4F9-A51330AB06D5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43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7CC3517-6378-F119-9FDC-D3634FB6C1D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344" name="Picture 343">
            <a:hlinkClick r:id="rId13" action="ppaction://hlinksldjump"/>
            <a:extLst>
              <a:ext uri="{FF2B5EF4-FFF2-40B4-BE49-F238E27FC236}">
                <a16:creationId xmlns:a16="http://schemas.microsoft.com/office/drawing/2014/main" id="{658C7F60-FFC5-3B60-9913-41AE6BD43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345" name="Oval 344">
            <a:hlinkClick r:id="rId15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15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12" name="Rounded 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91DA77E6-480D-7929-0E0C-5E864B1658B4}"/>
              </a:ext>
            </a:extLst>
          </p:cNvPr>
          <p:cNvSpPr/>
          <p:nvPr/>
        </p:nvSpPr>
        <p:spPr>
          <a:xfrm>
            <a:off x="4573491" y="5849714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099B39-6CE3-98B4-6424-6595CDC377B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9" name="Action Button: Go to Beginning 18">
              <a:extLst>
                <a:ext uri="{FF2B5EF4-FFF2-40B4-BE49-F238E27FC236}">
                  <a16:creationId xmlns:a16="http://schemas.microsoft.com/office/drawing/2014/main" id="{BC71B617-8B4F-B93C-C18B-1DB77A44575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ction Button: Go Home 20">
              <a:extLst>
                <a:ext uri="{FF2B5EF4-FFF2-40B4-BE49-F238E27FC236}">
                  <a16:creationId xmlns:a16="http://schemas.microsoft.com/office/drawing/2014/main" id="{19323B80-6B22-3A79-7A53-F142B9F9394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extLst>
                <a:ext uri="{FF2B5EF4-FFF2-40B4-BE49-F238E27FC236}">
                  <a16:creationId xmlns:a16="http://schemas.microsoft.com/office/drawing/2014/main" id="{0F4DC9B7-4C72-49F7-91AE-5698D562E86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Forward or Next 22">
              <a:extLst>
                <a:ext uri="{FF2B5EF4-FFF2-40B4-BE49-F238E27FC236}">
                  <a16:creationId xmlns:a16="http://schemas.microsoft.com/office/drawing/2014/main" id="{D609F71C-6058-8960-141E-7A89B2B7A36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Return 26">
              <a:extLst>
                <a:ext uri="{FF2B5EF4-FFF2-40B4-BE49-F238E27FC236}">
                  <a16:creationId xmlns:a16="http://schemas.microsoft.com/office/drawing/2014/main" id="{6881261C-ABC6-BBB9-F0CB-F28AADA7639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BE5D6A-5B1E-2A76-4BCE-35BC0AD1C98B}"/>
              </a:ext>
            </a:extLst>
          </p:cNvPr>
          <p:cNvSpPr txBox="1"/>
          <p:nvPr/>
        </p:nvSpPr>
        <p:spPr>
          <a:xfrm>
            <a:off x="421320" y="2116752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Phone screen just display the prototype.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3080C-0921-8607-1758-33EF141DD5FD}"/>
              </a:ext>
            </a:extLst>
          </p:cNvPr>
          <p:cNvGrpSpPr/>
          <p:nvPr/>
        </p:nvGrpSpPr>
        <p:grpSpPr>
          <a:xfrm>
            <a:off x="7574540" y="384936"/>
            <a:ext cx="2333311" cy="338554"/>
            <a:chOff x="7832989" y="479104"/>
            <a:chExt cx="2333311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98FB3D-25A3-622A-C3AB-C32FA62072FD}"/>
                </a:ext>
              </a:extLst>
            </p:cNvPr>
            <p:cNvSpPr txBox="1"/>
            <p:nvPr/>
          </p:nvSpPr>
          <p:spPr>
            <a:xfrm>
              <a:off x="8527210" y="479104"/>
              <a:ext cx="163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Phone Screen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5A5992-C29F-71C7-89D8-D66FFE1493AD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3" name="Graphic 32" descr="Information outline">
            <a:extLst>
              <a:ext uri="{FF2B5EF4-FFF2-40B4-BE49-F238E27FC236}">
                <a16:creationId xmlns:a16="http://schemas.microsoft.com/office/drawing/2014/main" id="{FCCC4D5E-40AA-4A13-ADF5-0B34EE4C4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A3ADA4A-AF4B-A876-1A1C-5ADE8748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F0C6EB-8DA2-68B3-3905-99EE035B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“More from recent history” to load more history record!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More History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221DD9-2A06-F495-D129-7F7AB154F851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1FBD9DF-CF40-CBBC-C24C-D2111592D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5" y="6374649"/>
            <a:ext cx="423240" cy="464878"/>
          </a:xfrm>
          <a:prstGeom prst="rect">
            <a:avLst/>
          </a:prstGeom>
        </p:spPr>
      </p:pic>
      <p:sp>
        <p:nvSpPr>
          <p:cNvPr id="50" name="Rounded Rectangle 26">
            <a:extLst>
              <a:ext uri="{FF2B5EF4-FFF2-40B4-BE49-F238E27FC236}">
                <a16:creationId xmlns:a16="http://schemas.microsoft.com/office/drawing/2014/main" id="{2E9AB3D2-5C26-9988-EBF4-AE6701AC4E2A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0CBE7-B134-1CF6-4F1E-3886EC06F3EB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61" name="Picture 60">
            <a:hlinkClick r:id="rId8" action="ppaction://hlinksldjump"/>
            <a:extLst>
              <a:ext uri="{FF2B5EF4-FFF2-40B4-BE49-F238E27FC236}">
                <a16:creationId xmlns:a16="http://schemas.microsoft.com/office/drawing/2014/main" id="{7A508EAA-667C-6AD0-FD66-D75463228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C29953E9-5EA6-8C71-0605-E894740E774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F3DD3AA-D7A5-6BBE-EE14-8FCB9CE026D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8262-D21D-426F-E17D-3293B7DF5BE7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3" name="Action Button: Go to Beginning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3BEF5AF1-8C6D-1065-01FF-59535F8AE8F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ction Button: Go Home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9AEF098-4A59-6E89-FE31-B4C7DBB1176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ction Button: Go Back or Previous 2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5864BA9-DC25-EFCE-EED4-BFC4A6FD0AF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Action Button: Go Forward or Next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BC991EF-2699-6F7F-38FA-E14AFD30955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ction Button: Return 2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47F4026-7140-66FB-36CD-31E9138D6C9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5740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1D676DE-4B57-35F3-CE78-06A07C3A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456643-4C2D-5F15-8F62-5B764E44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“More from recent history” to load more history record!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More History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DB1988-EBF6-C068-40BE-037562322CC3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358547-452B-D555-D633-5050564519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r="22925"/>
          <a:stretch/>
        </p:blipFill>
        <p:spPr>
          <a:xfrm>
            <a:off x="5936459" y="6173232"/>
            <a:ext cx="333071" cy="345003"/>
          </a:xfrm>
          <a:prstGeom prst="rect">
            <a:avLst/>
          </a:prstGeom>
        </p:spPr>
      </p:pic>
      <p:sp>
        <p:nvSpPr>
          <p:cNvPr id="33" name="Rounded Rectangle 26">
            <a:extLst>
              <a:ext uri="{FF2B5EF4-FFF2-40B4-BE49-F238E27FC236}">
                <a16:creationId xmlns:a16="http://schemas.microsoft.com/office/drawing/2014/main" id="{27BCDCF5-271A-C747-12D7-EF2A09241BB1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A775B7-1A9E-79F7-635B-53E334EFBF4D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42" name="Picture 41">
            <a:hlinkClick r:id="rId7" action="ppaction://hlinksldjump"/>
            <a:extLst>
              <a:ext uri="{FF2B5EF4-FFF2-40B4-BE49-F238E27FC236}">
                <a16:creationId xmlns:a16="http://schemas.microsoft.com/office/drawing/2014/main" id="{43271A0E-FF7B-EE5E-E51E-2AF42ADE5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FA8DFEF9-8025-9D28-CFFD-A600B97CECD8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0FA1361-F0A2-C119-EB5D-271A9C3A8C6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EA9F9B3-BB3A-D1A9-90C9-52A662149247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to Beginning 21">
              <a:extLst>
                <a:ext uri="{FF2B5EF4-FFF2-40B4-BE49-F238E27FC236}">
                  <a16:creationId xmlns:a16="http://schemas.microsoft.com/office/drawing/2014/main" id="{E1103869-E803-F6A9-70EE-BCD15BF44103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Action Button: Go Home 22">
              <a:extLst>
                <a:ext uri="{FF2B5EF4-FFF2-40B4-BE49-F238E27FC236}">
                  <a16:creationId xmlns:a16="http://schemas.microsoft.com/office/drawing/2014/main" id="{A130B40E-D5AC-C590-5C12-758CA541DD61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ction Button: Go Back or Previous 24">
              <a:extLst>
                <a:ext uri="{FF2B5EF4-FFF2-40B4-BE49-F238E27FC236}">
                  <a16:creationId xmlns:a16="http://schemas.microsoft.com/office/drawing/2014/main" id="{4C677E91-2A84-EECE-B9AE-E3E0FCCC4B8B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extLst>
                <a:ext uri="{FF2B5EF4-FFF2-40B4-BE49-F238E27FC236}">
                  <a16:creationId xmlns:a16="http://schemas.microsoft.com/office/drawing/2014/main" id="{CE0B1511-8533-9087-47B5-1F75F435ED6C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ction Button: Return 27">
              <a:extLst>
                <a:ext uri="{FF2B5EF4-FFF2-40B4-BE49-F238E27FC236}">
                  <a16:creationId xmlns:a16="http://schemas.microsoft.com/office/drawing/2014/main" id="{76F0BD07-5040-25C7-6EDC-39867750EB9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266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597275B-3BC1-7604-C00D-CBFFBA5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5E2391-BC6A-CA08-05FB-9CAB0A70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More History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E870C3-13F8-64C3-2CEF-BC2E54E8B56E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9D2B0C-981E-4D9E-AB36-C6871FCA88DD}"/>
              </a:ext>
            </a:extLst>
          </p:cNvPr>
          <p:cNvGrpSpPr/>
          <p:nvPr/>
        </p:nvGrpSpPr>
        <p:grpSpPr>
          <a:xfrm>
            <a:off x="4339387" y="2626844"/>
            <a:ext cx="3527217" cy="401674"/>
            <a:chOff x="4339387" y="2626844"/>
            <a:chExt cx="3527217" cy="40167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5C5005-9EA6-2906-3B83-86E1662FC2E1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028518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48D7BF-FF83-3168-E2D9-C1288929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626844"/>
              <a:ext cx="320040" cy="32004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D7F621-43AA-BF9C-29BF-8E15697E341F}"/>
                </a:ext>
              </a:extLst>
            </p:cNvPr>
            <p:cNvSpPr txBox="1"/>
            <p:nvPr/>
          </p:nvSpPr>
          <p:spPr>
            <a:xfrm>
              <a:off x="5048156" y="2632975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McDonald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466F5B-F963-61F5-5012-6895FE110D57}"/>
              </a:ext>
            </a:extLst>
          </p:cNvPr>
          <p:cNvGrpSpPr/>
          <p:nvPr/>
        </p:nvGrpSpPr>
        <p:grpSpPr>
          <a:xfrm>
            <a:off x="4339387" y="3226485"/>
            <a:ext cx="3527217" cy="401674"/>
            <a:chOff x="4339387" y="3226485"/>
            <a:chExt cx="3527217" cy="40167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0E1DB7E-3BBC-0AB6-691F-6DF951AD4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628159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5D4A538-CA75-2E05-4D99-69EA3CD40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3226485"/>
              <a:ext cx="320040" cy="32004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9B290D-B5FD-362F-D5F5-8C780342E207}"/>
                </a:ext>
              </a:extLst>
            </p:cNvPr>
            <p:cNvSpPr txBox="1"/>
            <p:nvPr/>
          </p:nvSpPr>
          <p:spPr>
            <a:xfrm>
              <a:off x="5048156" y="323261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KFC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BF8AB0-00AF-8F7C-EFE6-5EF54A482B6D}"/>
              </a:ext>
            </a:extLst>
          </p:cNvPr>
          <p:cNvGrpSpPr/>
          <p:nvPr/>
        </p:nvGrpSpPr>
        <p:grpSpPr>
          <a:xfrm>
            <a:off x="4339387" y="3816978"/>
            <a:ext cx="3527217" cy="401674"/>
            <a:chOff x="4339387" y="3816978"/>
            <a:chExt cx="3527217" cy="40167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99929CB2-A703-CE86-7F74-83645F4D381B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4218652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683E61-7333-C5A4-DBED-38734A46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3816978"/>
              <a:ext cx="320040" cy="3200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4A0B0B-8D6D-A02A-EF1A-00CC791A3DBF}"/>
                </a:ext>
              </a:extLst>
            </p:cNvPr>
            <p:cNvSpPr txBox="1"/>
            <p:nvPr/>
          </p:nvSpPr>
          <p:spPr>
            <a:xfrm>
              <a:off x="5048156" y="3823109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Waterfall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9DD7D01-5715-C396-4B75-9DC834536836}"/>
              </a:ext>
            </a:extLst>
          </p:cNvPr>
          <p:cNvGrpSpPr/>
          <p:nvPr/>
        </p:nvGrpSpPr>
        <p:grpSpPr>
          <a:xfrm>
            <a:off x="4339387" y="4416620"/>
            <a:ext cx="3527217" cy="401674"/>
            <a:chOff x="4339387" y="4416620"/>
            <a:chExt cx="3527217" cy="4016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577686-ABB8-5F0E-62A5-6AFE37120B1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4818294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106D1-AA81-6E62-0F36-F829E0AFB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4416620"/>
              <a:ext cx="320040" cy="3200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8B72CF-F701-C2D5-B42A-0D2BFC275785}"/>
                </a:ext>
              </a:extLst>
            </p:cNvPr>
            <p:cNvSpPr txBox="1"/>
            <p:nvPr/>
          </p:nvSpPr>
          <p:spPr>
            <a:xfrm>
              <a:off x="5048156" y="4422751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Shack Shake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E3A214-9D9D-C338-2A82-7A3B2B7A9169}"/>
              </a:ext>
            </a:extLst>
          </p:cNvPr>
          <p:cNvGrpSpPr/>
          <p:nvPr/>
        </p:nvGrpSpPr>
        <p:grpSpPr>
          <a:xfrm>
            <a:off x="4339387" y="5016261"/>
            <a:ext cx="3527217" cy="401674"/>
            <a:chOff x="4339387" y="5016261"/>
            <a:chExt cx="3527217" cy="4016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99C873-2520-913B-3EFE-5B082CDB03A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5417935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634B27-729B-A70A-8A99-CAE4F7AA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5016261"/>
              <a:ext cx="320040" cy="3200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EA0CD-15AA-D9B7-AC4C-FF50306BE726}"/>
                </a:ext>
              </a:extLst>
            </p:cNvPr>
            <p:cNvSpPr txBox="1"/>
            <p:nvPr/>
          </p:nvSpPr>
          <p:spPr>
            <a:xfrm>
              <a:off x="5048156" y="5022392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LiHO!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76896B-A8A0-315F-B20B-C19B07F16795}"/>
              </a:ext>
            </a:extLst>
          </p:cNvPr>
          <p:cNvGrpSpPr/>
          <p:nvPr/>
        </p:nvGrpSpPr>
        <p:grpSpPr>
          <a:xfrm>
            <a:off x="4339387" y="5624494"/>
            <a:ext cx="3527217" cy="401674"/>
            <a:chOff x="4339387" y="5624494"/>
            <a:chExt cx="3527217" cy="4016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E1F877-6BFB-5673-F8FA-A1C046F16C3C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6026168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65D084-31E3-6B0D-4D8B-84BFF613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5624494"/>
              <a:ext cx="320040" cy="3200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659752-2C06-C3AA-F530-0991517879B0}"/>
                </a:ext>
              </a:extLst>
            </p:cNvPr>
            <p:cNvSpPr txBox="1"/>
            <p:nvPr/>
          </p:nvSpPr>
          <p:spPr>
            <a:xfrm>
              <a:off x="5048156" y="5630625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Popular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ABF29D6-D28F-41AA-B214-388CAD5B2351}"/>
              </a:ext>
            </a:extLst>
          </p:cNvPr>
          <p:cNvGrpSpPr/>
          <p:nvPr/>
        </p:nvGrpSpPr>
        <p:grpSpPr>
          <a:xfrm>
            <a:off x="4339387" y="6196615"/>
            <a:ext cx="3527217" cy="401674"/>
            <a:chOff x="4339387" y="6196615"/>
            <a:chExt cx="3527217" cy="40167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39F202-ABCE-7546-1575-824B4135914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6598289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D0198B-849A-43B8-934D-B7526B3B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6196615"/>
              <a:ext cx="320040" cy="32004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F09D6-9E40-87A1-0C91-14F7051942C5}"/>
                </a:ext>
              </a:extLst>
            </p:cNvPr>
            <p:cNvSpPr txBox="1"/>
            <p:nvPr/>
          </p:nvSpPr>
          <p:spPr>
            <a:xfrm>
              <a:off x="5048156" y="620274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&amp; W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E3EA15-C94E-37E5-DD25-DD27EDD1D73F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Now, more record is showing! There is more record below, lets scroll below to take a look!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F7A699-B3F9-961F-A1EE-31B1D7DF9A46}"/>
              </a:ext>
            </a:extLst>
          </p:cNvPr>
          <p:cNvGrpSpPr/>
          <p:nvPr/>
        </p:nvGrpSpPr>
        <p:grpSpPr>
          <a:xfrm flipH="1">
            <a:off x="7691120" y="5462691"/>
            <a:ext cx="3803942" cy="849536"/>
            <a:chOff x="-2483758" y="798698"/>
            <a:chExt cx="6285220" cy="9304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C4A2DD-6722-AC1F-9080-CD9682C32F68}"/>
                </a:ext>
              </a:extLst>
            </p:cNvPr>
            <p:cNvSpPr txBox="1"/>
            <p:nvPr/>
          </p:nvSpPr>
          <p:spPr>
            <a:xfrm>
              <a:off x="-2483758" y="798698"/>
              <a:ext cx="4551297" cy="370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More record is showing here!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9FA970-C0E9-030A-9C59-14F95B59A883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2067539" y="984100"/>
              <a:ext cx="1733923" cy="74506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58E278-0FE3-73A3-5048-28C7ED1464F7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56" name="Picture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45FC149-07C8-D2BA-C1DA-01660418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7" name="TextBox 56">
              <a:hlinkClick r:id="rId6" action="ppaction://hlinksldjump"/>
              <a:extLst>
                <a:ext uri="{FF2B5EF4-FFF2-40B4-BE49-F238E27FC236}">
                  <a16:creationId xmlns:a16="http://schemas.microsoft.com/office/drawing/2014/main" id="{A8F53F04-804A-CECD-48D3-827C24FD3B52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845ABAA-BDA1-5B8C-EB38-7FCE6CF2FA56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73" name="Rounded Rectangle 26">
            <a:extLst>
              <a:ext uri="{FF2B5EF4-FFF2-40B4-BE49-F238E27FC236}">
                <a16:creationId xmlns:a16="http://schemas.microsoft.com/office/drawing/2014/main" id="{D4F03EBF-4119-04A1-0886-86C41471CC76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705E50-2E56-CC79-F488-73BA9FCED99E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75" name="Picture 74">
            <a:hlinkClick r:id="rId8" action="ppaction://hlinksldjump"/>
            <a:extLst>
              <a:ext uri="{FF2B5EF4-FFF2-40B4-BE49-F238E27FC236}">
                <a16:creationId xmlns:a16="http://schemas.microsoft.com/office/drawing/2014/main" id="{96A80FBC-01D1-D444-0062-0280285437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7365B64A-C66A-9B57-29DC-4CEF1270D1D9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607BA28-05E5-8B1C-99C2-49077F962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39F48E-B3FD-F630-40CC-F29846B837A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1" name="Action Button: Go to Beginning 20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BA1109-E917-403A-9E19-1E6341F05D5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Action Button: Go Home 2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3E840F5-7B75-59EF-DAB5-96BC46EEB19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Back or Previous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173F39E5-6BB3-DD17-CD1F-932A3DAE45E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ction Button: Go Forward or Next 23">
              <a:hlinkClick r:id="rId13" action="ppaction://hlinksldjump"/>
              <a:extLst>
                <a:ext uri="{FF2B5EF4-FFF2-40B4-BE49-F238E27FC236}">
                  <a16:creationId xmlns:a16="http://schemas.microsoft.com/office/drawing/2014/main" id="{D97241B4-8256-0701-97CA-EEC063BEB3F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ction Button: Return 2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2386292-397A-5FA2-E1B7-E7EDE874D91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64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05B50-4511-C225-2A29-32939069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61C2E-0038-BF2C-56CE-B63E0627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More History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5CB2F07-75FB-BEF7-C388-13A3DFD5E086}"/>
              </a:ext>
            </a:extLst>
          </p:cNvPr>
          <p:cNvGrpSpPr/>
          <p:nvPr/>
        </p:nvGrpSpPr>
        <p:grpSpPr>
          <a:xfrm>
            <a:off x="4339387" y="2019061"/>
            <a:ext cx="3527217" cy="401674"/>
            <a:chOff x="4339387" y="2019061"/>
            <a:chExt cx="3527217" cy="4016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99C873-2520-913B-3EFE-5B082CDB03A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0735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634B27-729B-A70A-8A99-CAE4F7AA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19061"/>
              <a:ext cx="320040" cy="3200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EA0CD-15AA-D9B7-AC4C-FF50306BE726}"/>
                </a:ext>
              </a:extLst>
            </p:cNvPr>
            <p:cNvSpPr txBox="1"/>
            <p:nvPr/>
          </p:nvSpPr>
          <p:spPr>
            <a:xfrm>
              <a:off x="5048156" y="2025192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LiHO!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DCE01C3-D2E7-35E7-1100-F0283396DF41}"/>
              </a:ext>
            </a:extLst>
          </p:cNvPr>
          <p:cNvGrpSpPr/>
          <p:nvPr/>
        </p:nvGrpSpPr>
        <p:grpSpPr>
          <a:xfrm>
            <a:off x="4339387" y="2606974"/>
            <a:ext cx="3527217" cy="401674"/>
            <a:chOff x="4339387" y="2606974"/>
            <a:chExt cx="3527217" cy="4016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E1F877-6BFB-5673-F8FA-A1C046F16C3C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008648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65D084-31E3-6B0D-4D8B-84BFF613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606974"/>
              <a:ext cx="320040" cy="3200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659752-2C06-C3AA-F530-0991517879B0}"/>
                </a:ext>
              </a:extLst>
            </p:cNvPr>
            <p:cNvSpPr txBox="1"/>
            <p:nvPr/>
          </p:nvSpPr>
          <p:spPr>
            <a:xfrm>
              <a:off x="5048156" y="2613105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Popular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F345B9B-55AC-33C7-85A0-51B89D2B4281}"/>
              </a:ext>
            </a:extLst>
          </p:cNvPr>
          <p:cNvGrpSpPr/>
          <p:nvPr/>
        </p:nvGrpSpPr>
        <p:grpSpPr>
          <a:xfrm>
            <a:off x="4339387" y="3189255"/>
            <a:ext cx="3527217" cy="401674"/>
            <a:chOff x="4339387" y="3189255"/>
            <a:chExt cx="3527217" cy="40167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39F202-ABCE-7546-1575-824B4135914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590929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D0198B-849A-43B8-934D-B7526B3B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3189255"/>
              <a:ext cx="320040" cy="32004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F09D6-9E40-87A1-0C91-14F7051942C5}"/>
                </a:ext>
              </a:extLst>
            </p:cNvPr>
            <p:cNvSpPr txBox="1"/>
            <p:nvPr/>
          </p:nvSpPr>
          <p:spPr>
            <a:xfrm>
              <a:off x="5048156" y="319538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&amp; W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E3EA15-C94E-37E5-DD25-DD27EDD1D73F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Now, more record is showing! There is more record below, lets scroll below to take a look!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9BA4CC-BBF5-79F1-029A-D78BD49D4876}"/>
              </a:ext>
            </a:extLst>
          </p:cNvPr>
          <p:cNvGrpSpPr/>
          <p:nvPr/>
        </p:nvGrpSpPr>
        <p:grpSpPr>
          <a:xfrm>
            <a:off x="695860" y="4002884"/>
            <a:ext cx="1998258" cy="592988"/>
            <a:chOff x="539985" y="3473774"/>
            <a:chExt cx="1998258" cy="592988"/>
          </a:xfrm>
        </p:grpSpPr>
        <p:pic>
          <p:nvPicPr>
            <p:cNvPr id="30" name="Pictur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D1FC6B87-ADF2-C4D1-B698-0B2B6081C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hlinkClick r:id="rId6" action="ppaction://hlinksldjump"/>
              <a:extLst>
                <a:ext uri="{FF2B5EF4-FFF2-40B4-BE49-F238E27FC236}">
                  <a16:creationId xmlns:a16="http://schemas.microsoft.com/office/drawing/2014/main" id="{356C5BB7-1E24-DB77-7B4B-08336E04D8FF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9AF62CB-3125-A5D3-2FA0-F122B67946CF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C5FABD6-11DF-7F45-8A53-7927066366EB}"/>
              </a:ext>
            </a:extLst>
          </p:cNvPr>
          <p:cNvCxnSpPr>
            <a:cxnSpLocks/>
          </p:cNvCxnSpPr>
          <p:nvPr/>
        </p:nvCxnSpPr>
        <p:spPr>
          <a:xfrm>
            <a:off x="4319640" y="4171461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60BDBD0-29A6-52CF-08AB-742FAEB63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64" y="3769787"/>
            <a:ext cx="320040" cy="3200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B9E4B2E-AFE2-A12A-6ED6-E4A5668ACE9A}"/>
              </a:ext>
            </a:extLst>
          </p:cNvPr>
          <p:cNvSpPr txBox="1"/>
          <p:nvPr/>
        </p:nvSpPr>
        <p:spPr>
          <a:xfrm>
            <a:off x="5048729" y="3775918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Baskin-Robbins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85159E-C3B5-7A10-F645-AC62C2BEC05E}"/>
              </a:ext>
            </a:extLst>
          </p:cNvPr>
          <p:cNvCxnSpPr>
            <a:cxnSpLocks/>
          </p:cNvCxnSpPr>
          <p:nvPr/>
        </p:nvCxnSpPr>
        <p:spPr>
          <a:xfrm>
            <a:off x="4319640" y="475937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9AADA244-D5BF-CB35-0C10-82243387B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64" y="4357700"/>
            <a:ext cx="320040" cy="3200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17BEE2B-39F8-C807-9073-E6AF92FEF1A7}"/>
              </a:ext>
            </a:extLst>
          </p:cNvPr>
          <p:cNvSpPr txBox="1"/>
          <p:nvPr/>
        </p:nvSpPr>
        <p:spPr>
          <a:xfrm>
            <a:off x="5048728" y="4363831"/>
            <a:ext cx="242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Better Toy Store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D42237B-F618-8B5D-69EF-68E72592EC7B}"/>
              </a:ext>
            </a:extLst>
          </p:cNvPr>
          <p:cNvCxnSpPr>
            <a:cxnSpLocks/>
          </p:cNvCxnSpPr>
          <p:nvPr/>
        </p:nvCxnSpPr>
        <p:spPr>
          <a:xfrm>
            <a:off x="4319640" y="534165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C0E44BBC-73A5-F163-9194-B1B63B2F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44" y="4939981"/>
            <a:ext cx="320040" cy="3200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14949F4-8499-0094-90AA-DD72D00FA855}"/>
              </a:ext>
            </a:extLst>
          </p:cNvPr>
          <p:cNvSpPr txBox="1"/>
          <p:nvPr/>
        </p:nvSpPr>
        <p:spPr>
          <a:xfrm>
            <a:off x="5048729" y="494611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IKEA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5C65125-CC96-1687-2C2F-CF82FE29BCDE}"/>
              </a:ext>
            </a:extLst>
          </p:cNvPr>
          <p:cNvCxnSpPr>
            <a:cxnSpLocks/>
          </p:cNvCxnSpPr>
          <p:nvPr/>
        </p:nvCxnSpPr>
        <p:spPr>
          <a:xfrm>
            <a:off x="4319640" y="59284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0CB66C2-3F67-0165-E83B-38E385311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64" y="5526802"/>
            <a:ext cx="320040" cy="32004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84ADDA8-6768-5F2E-17DD-6AA7FF4B30BB}"/>
              </a:ext>
            </a:extLst>
          </p:cNvPr>
          <p:cNvSpPr txBox="1"/>
          <p:nvPr/>
        </p:nvSpPr>
        <p:spPr>
          <a:xfrm>
            <a:off x="5048729" y="55329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Game Arcade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Rounded Rectangle 26">
            <a:extLst>
              <a:ext uri="{FF2B5EF4-FFF2-40B4-BE49-F238E27FC236}">
                <a16:creationId xmlns:a16="http://schemas.microsoft.com/office/drawing/2014/main" id="{42D26E7C-3958-391E-D8DB-75CD2737C837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4FED44-244D-72D0-8284-44A16698B152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104" name="Picture 103">
            <a:hlinkClick r:id="rId8" action="ppaction://hlinksldjump"/>
            <a:extLst>
              <a:ext uri="{FF2B5EF4-FFF2-40B4-BE49-F238E27FC236}">
                <a16:creationId xmlns:a16="http://schemas.microsoft.com/office/drawing/2014/main" id="{BB8D2E42-5331-5834-F529-DEED046BAB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50E17F20-698B-784F-087E-AE5BFFF578AD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F7AB83F0-9FCA-1AE2-2DBB-55983C9FB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915A00-382B-402E-EA84-6B4C314D31D4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7" name="Action Button: Go to Beginning 6">
              <a:hlinkClick r:id="rId11" action="ppaction://hlinksldjump"/>
              <a:extLst>
                <a:ext uri="{FF2B5EF4-FFF2-40B4-BE49-F238E27FC236}">
                  <a16:creationId xmlns:a16="http://schemas.microsoft.com/office/drawing/2014/main" id="{DDF88C70-8585-8EA9-2615-ACC0E0CE3FC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12" action="ppaction://hlinksldjump"/>
              <a:extLst>
                <a:ext uri="{FF2B5EF4-FFF2-40B4-BE49-F238E27FC236}">
                  <a16:creationId xmlns:a16="http://schemas.microsoft.com/office/drawing/2014/main" id="{D36F4819-0EAD-7850-7E50-21FF179B5CF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11" action="ppaction://hlinksldjump"/>
              <a:extLst>
                <a:ext uri="{FF2B5EF4-FFF2-40B4-BE49-F238E27FC236}">
                  <a16:creationId xmlns:a16="http://schemas.microsoft.com/office/drawing/2014/main" id="{6053CEA4-6752-02DF-095E-E4367DA5D0F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Action Button: Go Forward or Next 17">
              <a:hlinkClick r:id="rId13" action="ppaction://hlinksldjump"/>
              <a:extLst>
                <a:ext uri="{FF2B5EF4-FFF2-40B4-BE49-F238E27FC236}">
                  <a16:creationId xmlns:a16="http://schemas.microsoft.com/office/drawing/2014/main" id="{276471BA-A65F-E167-9A20-91A394BFFA5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ction Button: Return 1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4E6278B-DB14-9892-FF37-204CE538A20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295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95541AD-213F-B9FE-F49F-D6640AF5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10ED15-5597-F4E2-6E3A-BFA11194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More History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E870C3-13F8-64C3-2CEF-BC2E54E8B56E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9D2B0C-981E-4D9E-AB36-C6871FCA88DD}"/>
              </a:ext>
            </a:extLst>
          </p:cNvPr>
          <p:cNvGrpSpPr/>
          <p:nvPr/>
        </p:nvGrpSpPr>
        <p:grpSpPr>
          <a:xfrm>
            <a:off x="4339387" y="2626844"/>
            <a:ext cx="3527217" cy="401674"/>
            <a:chOff x="4339387" y="2626844"/>
            <a:chExt cx="3527217" cy="40167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5C5005-9EA6-2906-3B83-86E1662FC2E1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028518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48D7BF-FF83-3168-E2D9-C1288929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626844"/>
              <a:ext cx="320040" cy="32004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D7F621-43AA-BF9C-29BF-8E15697E341F}"/>
                </a:ext>
              </a:extLst>
            </p:cNvPr>
            <p:cNvSpPr txBox="1"/>
            <p:nvPr/>
          </p:nvSpPr>
          <p:spPr>
            <a:xfrm>
              <a:off x="5048156" y="2632975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McDonald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466F5B-F963-61F5-5012-6895FE110D57}"/>
              </a:ext>
            </a:extLst>
          </p:cNvPr>
          <p:cNvGrpSpPr/>
          <p:nvPr/>
        </p:nvGrpSpPr>
        <p:grpSpPr>
          <a:xfrm>
            <a:off x="4339387" y="3226485"/>
            <a:ext cx="3527217" cy="401674"/>
            <a:chOff x="4339387" y="3226485"/>
            <a:chExt cx="3527217" cy="40167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0E1DB7E-3BBC-0AB6-691F-6DF951AD4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3628159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5D4A538-CA75-2E05-4D99-69EA3CD40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3226485"/>
              <a:ext cx="320040" cy="32004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9B290D-B5FD-362F-D5F5-8C780342E207}"/>
                </a:ext>
              </a:extLst>
            </p:cNvPr>
            <p:cNvSpPr txBox="1"/>
            <p:nvPr/>
          </p:nvSpPr>
          <p:spPr>
            <a:xfrm>
              <a:off x="5048156" y="323261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KFC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BF8AB0-00AF-8F7C-EFE6-5EF54A482B6D}"/>
              </a:ext>
            </a:extLst>
          </p:cNvPr>
          <p:cNvGrpSpPr/>
          <p:nvPr/>
        </p:nvGrpSpPr>
        <p:grpSpPr>
          <a:xfrm>
            <a:off x="4339387" y="3816978"/>
            <a:ext cx="3527217" cy="401674"/>
            <a:chOff x="4339387" y="3816978"/>
            <a:chExt cx="3527217" cy="40167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99929CB2-A703-CE86-7F74-83645F4D381B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4218652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683E61-7333-C5A4-DBED-38734A46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3816978"/>
              <a:ext cx="320040" cy="3200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4A0B0B-8D6D-A02A-EF1A-00CC791A3DBF}"/>
                </a:ext>
              </a:extLst>
            </p:cNvPr>
            <p:cNvSpPr txBox="1"/>
            <p:nvPr/>
          </p:nvSpPr>
          <p:spPr>
            <a:xfrm>
              <a:off x="5048156" y="3823109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Waterfall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9DD7D01-5715-C396-4B75-9DC834536836}"/>
              </a:ext>
            </a:extLst>
          </p:cNvPr>
          <p:cNvGrpSpPr/>
          <p:nvPr/>
        </p:nvGrpSpPr>
        <p:grpSpPr>
          <a:xfrm>
            <a:off x="4339387" y="4416620"/>
            <a:ext cx="3527217" cy="401674"/>
            <a:chOff x="4339387" y="4416620"/>
            <a:chExt cx="3527217" cy="4016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577686-ABB8-5F0E-62A5-6AFE37120B1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4818294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106D1-AA81-6E62-0F36-F829E0AFB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4416620"/>
              <a:ext cx="320040" cy="3200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8B72CF-F701-C2D5-B42A-0D2BFC275785}"/>
                </a:ext>
              </a:extLst>
            </p:cNvPr>
            <p:cNvSpPr txBox="1"/>
            <p:nvPr/>
          </p:nvSpPr>
          <p:spPr>
            <a:xfrm>
              <a:off x="5048156" y="4422751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Shack Shake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E3A214-9D9D-C338-2A82-7A3B2B7A9169}"/>
              </a:ext>
            </a:extLst>
          </p:cNvPr>
          <p:cNvGrpSpPr/>
          <p:nvPr/>
        </p:nvGrpSpPr>
        <p:grpSpPr>
          <a:xfrm>
            <a:off x="4339387" y="5016261"/>
            <a:ext cx="3527217" cy="401674"/>
            <a:chOff x="4339387" y="5016261"/>
            <a:chExt cx="3527217" cy="4016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99C873-2520-913B-3EFE-5B082CDB03A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5417935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634B27-729B-A70A-8A99-CAE4F7AA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5016261"/>
              <a:ext cx="320040" cy="3200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EA0CD-15AA-D9B7-AC4C-FF50306BE726}"/>
                </a:ext>
              </a:extLst>
            </p:cNvPr>
            <p:cNvSpPr txBox="1"/>
            <p:nvPr/>
          </p:nvSpPr>
          <p:spPr>
            <a:xfrm>
              <a:off x="5048156" y="5022392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LiHO!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76896B-A8A0-315F-B20B-C19B07F16795}"/>
              </a:ext>
            </a:extLst>
          </p:cNvPr>
          <p:cNvGrpSpPr/>
          <p:nvPr/>
        </p:nvGrpSpPr>
        <p:grpSpPr>
          <a:xfrm>
            <a:off x="4339387" y="5624494"/>
            <a:ext cx="3527217" cy="401674"/>
            <a:chOff x="4339387" y="5624494"/>
            <a:chExt cx="3527217" cy="4016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E1F877-6BFB-5673-F8FA-A1C046F16C3C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6026168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65D084-31E3-6B0D-4D8B-84BFF613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5624494"/>
              <a:ext cx="320040" cy="3200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659752-2C06-C3AA-F530-0991517879B0}"/>
                </a:ext>
              </a:extLst>
            </p:cNvPr>
            <p:cNvSpPr txBox="1"/>
            <p:nvPr/>
          </p:nvSpPr>
          <p:spPr>
            <a:xfrm>
              <a:off x="5048156" y="5630625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Popular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ABF29D6-D28F-41AA-B214-388CAD5B2351}"/>
              </a:ext>
            </a:extLst>
          </p:cNvPr>
          <p:cNvGrpSpPr/>
          <p:nvPr/>
        </p:nvGrpSpPr>
        <p:grpSpPr>
          <a:xfrm>
            <a:off x="4339387" y="6196615"/>
            <a:ext cx="3527217" cy="401674"/>
            <a:chOff x="4339387" y="6196615"/>
            <a:chExt cx="3527217" cy="40167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39F202-ABCE-7546-1575-824B4135914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6598289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D0198B-849A-43B8-934D-B7526B3B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6196615"/>
              <a:ext cx="320040" cy="32004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F09D6-9E40-87A1-0C91-14F7051942C5}"/>
                </a:ext>
              </a:extLst>
            </p:cNvPr>
            <p:cNvSpPr txBox="1"/>
            <p:nvPr/>
          </p:nvSpPr>
          <p:spPr>
            <a:xfrm>
              <a:off x="5048156" y="6202746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&amp; W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E3EA15-C94E-37E5-DD25-DD27EDD1D73F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Now, more record is showing! There is more record below, lets scroll below to take a look!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58E278-0FE3-73A3-5048-28C7ED1464F7}"/>
              </a:ext>
            </a:extLst>
          </p:cNvPr>
          <p:cNvGrpSpPr/>
          <p:nvPr/>
        </p:nvGrpSpPr>
        <p:grpSpPr>
          <a:xfrm>
            <a:off x="708804" y="3300930"/>
            <a:ext cx="1751540" cy="592988"/>
            <a:chOff x="519230" y="2699352"/>
            <a:chExt cx="1751540" cy="592988"/>
          </a:xfrm>
        </p:grpSpPr>
        <p:pic>
          <p:nvPicPr>
            <p:cNvPr id="56" name="Picture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45FC149-07C8-D2BA-C1DA-01660418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7" name="TextBox 56">
              <a:hlinkClick r:id="rId6" action="ppaction://hlinksldjump"/>
              <a:extLst>
                <a:ext uri="{FF2B5EF4-FFF2-40B4-BE49-F238E27FC236}">
                  <a16:creationId xmlns:a16="http://schemas.microsoft.com/office/drawing/2014/main" id="{A8F53F04-804A-CECD-48D3-827C24FD3B52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845ABAA-BDA1-5B8C-EB38-7FCE6CF2FA56}"/>
              </a:ext>
            </a:extLst>
          </p:cNvPr>
          <p:cNvSpPr txBox="1"/>
          <p:nvPr/>
        </p:nvSpPr>
        <p:spPr>
          <a:xfrm>
            <a:off x="436208" y="2803832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any following gestures: </a:t>
            </a:r>
          </a:p>
        </p:txBody>
      </p:sp>
      <p:sp>
        <p:nvSpPr>
          <p:cNvPr id="20" name="Rounded Rectangle 26">
            <a:extLst>
              <a:ext uri="{FF2B5EF4-FFF2-40B4-BE49-F238E27FC236}">
                <a16:creationId xmlns:a16="http://schemas.microsoft.com/office/drawing/2014/main" id="{4006F7F1-452E-7274-B7B6-E12B95CE92BB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8A5838-A6B1-22E4-F4F4-18BC570CAF80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25" name="Picture 24">
            <a:hlinkClick r:id="rId8" action="ppaction://hlinksldjump"/>
            <a:extLst>
              <a:ext uri="{FF2B5EF4-FFF2-40B4-BE49-F238E27FC236}">
                <a16:creationId xmlns:a16="http://schemas.microsoft.com/office/drawing/2014/main" id="{443BD7CB-107B-E378-7ABB-46396A5740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056B222-605A-B7CE-2448-528FCA781493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A75E03-0311-39C4-822B-E34B430A7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41CD8C4-05CF-9C07-B88D-155125126ED5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to Beginning 21">
              <a:hlinkClick r:id="rId11" action="ppaction://hlinksldjump"/>
              <a:extLst>
                <a:ext uri="{FF2B5EF4-FFF2-40B4-BE49-F238E27FC236}">
                  <a16:creationId xmlns:a16="http://schemas.microsoft.com/office/drawing/2014/main" id="{ECCC8404-7B53-7D5F-95B0-05D7D572C11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Action Button: Go Home 22">
              <a:hlinkClick r:id="rId12" action="ppaction://hlinksldjump"/>
              <a:extLst>
                <a:ext uri="{FF2B5EF4-FFF2-40B4-BE49-F238E27FC236}">
                  <a16:creationId xmlns:a16="http://schemas.microsoft.com/office/drawing/2014/main" id="{50DA3BF4-B586-A27D-3499-B07AC4867C7F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ction Button: Go Back or Previous 25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080F80-28B4-BD87-C2E1-025241A731C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Action Button: Go Forward or Next 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F89807BD-9D95-7E3C-F7E8-16F0C5B9E2F0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ction Button: Return 47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9EFBDFE-E397-AD09-7D64-A9E45399BAF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F50A59-144F-01B0-3570-330E0B355EFC}"/>
              </a:ext>
            </a:extLst>
          </p:cNvPr>
          <p:cNvGrpSpPr/>
          <p:nvPr/>
        </p:nvGrpSpPr>
        <p:grpSpPr>
          <a:xfrm flipH="1">
            <a:off x="7691120" y="5462691"/>
            <a:ext cx="3803942" cy="849536"/>
            <a:chOff x="-2483758" y="798698"/>
            <a:chExt cx="6285220" cy="9304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CBA398-E602-DAD7-FB06-C888ED540003}"/>
                </a:ext>
              </a:extLst>
            </p:cNvPr>
            <p:cNvSpPr txBox="1"/>
            <p:nvPr/>
          </p:nvSpPr>
          <p:spPr>
            <a:xfrm>
              <a:off x="-2483758" y="798698"/>
              <a:ext cx="4551297" cy="370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More record is showing here!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34E3EB-B8FC-7957-35B1-673662A134F5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067539" y="984100"/>
              <a:ext cx="1733923" cy="74506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051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CF88A03-4D9B-D26E-86F6-1904339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50C740-E753-48AA-7C61-03FD3C9B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search bar to start typing!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Search Bar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91867-A33E-E7DC-523F-6C0AC0D2ECCA}"/>
              </a:ext>
            </a:extLst>
          </p:cNvPr>
          <p:cNvCxnSpPr>
            <a:cxnSpLocks/>
          </p:cNvCxnSpPr>
          <p:nvPr/>
        </p:nvCxnSpPr>
        <p:spPr>
          <a:xfrm>
            <a:off x="4339387" y="24288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983E4-2DA3-083A-6A03-E6A7BE52C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027202"/>
            <a:ext cx="320040" cy="320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025C2C-7DDB-604B-6377-FFCD97C427BB}"/>
              </a:ext>
            </a:extLst>
          </p:cNvPr>
          <p:cNvSpPr txBox="1"/>
          <p:nvPr/>
        </p:nvSpPr>
        <p:spPr>
          <a:xfrm>
            <a:off x="5048156" y="20333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200245BD-0385-CF30-E598-C02CA5F8A20C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B1C101-94B8-389C-6DA2-AFEFDF35C622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81F6B4-F28C-88A1-5525-60057EF477D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041B53A-73D6-B2BB-04CA-3E4D40BB6B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FBD9DF-CF40-CBBC-C24C-D2111592D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12" y="857233"/>
            <a:ext cx="423240" cy="4648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ED66C57-9069-6911-7109-4349EAA43C1E}"/>
              </a:ext>
            </a:extLst>
          </p:cNvPr>
          <p:cNvSpPr txBox="1"/>
          <p:nvPr/>
        </p:nvSpPr>
        <p:spPr>
          <a:xfrm>
            <a:off x="451120" y="2380764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Or,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mic to start speaking to search!</a:t>
            </a:r>
          </a:p>
        </p:txBody>
      </p:sp>
      <p:sp>
        <p:nvSpPr>
          <p:cNvPr id="22" name="Rounded Rectangle 26">
            <a:hlinkClick r:id="rId9" action="ppaction://hlinksldjump"/>
            <a:extLst>
              <a:ext uri="{FF2B5EF4-FFF2-40B4-BE49-F238E27FC236}">
                <a16:creationId xmlns:a16="http://schemas.microsoft.com/office/drawing/2014/main" id="{FA4ADD0C-07FA-4D75-5CCD-F23DB4E4BD69}"/>
              </a:ext>
            </a:extLst>
          </p:cNvPr>
          <p:cNvSpPr/>
          <p:nvPr/>
        </p:nvSpPr>
        <p:spPr>
          <a:xfrm>
            <a:off x="4586991" y="554840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3" name="Oval 22">
            <a:hlinkClick r:id="rId10" action="ppaction://hlinksldjump"/>
            <a:extLst>
              <a:ext uri="{FF2B5EF4-FFF2-40B4-BE49-F238E27FC236}">
                <a16:creationId xmlns:a16="http://schemas.microsoft.com/office/drawing/2014/main" id="{A751ED47-995B-D9F4-A793-DA5C024408D5}"/>
              </a:ext>
            </a:extLst>
          </p:cNvPr>
          <p:cNvSpPr/>
          <p:nvPr/>
        </p:nvSpPr>
        <p:spPr>
          <a:xfrm>
            <a:off x="7172253" y="570019"/>
            <a:ext cx="432620" cy="4031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BAC69DF8-88BA-F1B0-11EB-A3316E6A4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37BCBD2-2B91-2567-E596-FEFAFF6E078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6" name="Action Button: Go to Beginning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4361E046-4701-CCB2-316B-F0A532729076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Action Button: Go Home 27">
              <a:hlinkClick r:id="rId14" action="ppaction://hlinksldjump"/>
              <a:extLst>
                <a:ext uri="{FF2B5EF4-FFF2-40B4-BE49-F238E27FC236}">
                  <a16:creationId xmlns:a16="http://schemas.microsoft.com/office/drawing/2014/main" id="{032B3142-865F-674F-8525-F6FF732DB1E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ction Button: Go Back or Previous 42">
              <a:hlinkClick r:id="rId15" action="ppaction://hlinksldjump"/>
              <a:extLst>
                <a:ext uri="{FF2B5EF4-FFF2-40B4-BE49-F238E27FC236}">
                  <a16:creationId xmlns:a16="http://schemas.microsoft.com/office/drawing/2014/main" id="{40A97E29-3909-F49D-FCBB-F10AE8912E3F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Action Button: Go Forward or Next 45">
              <a:hlinkClick r:id="rId16" action="ppaction://hlinksldjump"/>
              <a:extLst>
                <a:ext uri="{FF2B5EF4-FFF2-40B4-BE49-F238E27FC236}">
                  <a16:creationId xmlns:a16="http://schemas.microsoft.com/office/drawing/2014/main" id="{3EF5CE18-DADD-BE89-1013-CA32CCF3037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ction Button: Return 4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FD5711B-6994-E709-08EE-07E56BF00F5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3700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42" grpId="0"/>
      <p:bldP spid="4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46215-D717-74E4-9C29-E8535755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C29E6F-2071-B571-B48B-5FFC43AE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Search Bar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91867-A33E-E7DC-523F-6C0AC0D2ECCA}"/>
              </a:ext>
            </a:extLst>
          </p:cNvPr>
          <p:cNvCxnSpPr>
            <a:cxnSpLocks/>
          </p:cNvCxnSpPr>
          <p:nvPr/>
        </p:nvCxnSpPr>
        <p:spPr>
          <a:xfrm>
            <a:off x="4339387" y="24288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983E4-2DA3-083A-6A03-E6A7BE52C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027202"/>
            <a:ext cx="320040" cy="320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025C2C-7DDB-604B-6377-FFCD97C427BB}"/>
              </a:ext>
            </a:extLst>
          </p:cNvPr>
          <p:cNvSpPr txBox="1"/>
          <p:nvPr/>
        </p:nvSpPr>
        <p:spPr>
          <a:xfrm>
            <a:off x="5048156" y="20333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200245BD-0385-CF30-E598-C02CA5F8A20C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B1C101-94B8-389C-6DA2-AFEFDF35C622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81F6B4-F28C-88A1-5525-60057EF477D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041B53A-73D6-B2BB-04CA-3E4D40BB6B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BC0CAE55-0F01-3E55-A5BC-98F1BF9165D3}"/>
              </a:ext>
            </a:extLst>
          </p:cNvPr>
          <p:cNvSpPr/>
          <p:nvPr/>
        </p:nvSpPr>
        <p:spPr>
          <a:xfrm rot="10800000">
            <a:off x="4322230" y="4130885"/>
            <a:ext cx="3544374" cy="2645821"/>
          </a:xfrm>
          <a:prstGeom prst="round2SameRect">
            <a:avLst>
              <a:gd name="adj1" fmla="val 9667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00FB-D937-1199-B02C-869BD2727CA9}"/>
              </a:ext>
            </a:extLst>
          </p:cNvPr>
          <p:cNvGrpSpPr/>
          <p:nvPr/>
        </p:nvGrpSpPr>
        <p:grpSpPr>
          <a:xfrm>
            <a:off x="5826567" y="5135688"/>
            <a:ext cx="535698" cy="535855"/>
            <a:chOff x="8145228" y="2982788"/>
            <a:chExt cx="535698" cy="53585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844AD8-D2B5-39D1-9B7F-620907BC46B6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99AD9B-663C-A54B-BBE0-A8E9BD2E31A1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42" name="Chord 41">
                <a:extLst>
                  <a:ext uri="{FF2B5EF4-FFF2-40B4-BE49-F238E27FC236}">
                    <a16:creationId xmlns:a16="http://schemas.microsoft.com/office/drawing/2014/main" id="{7059A479-B56F-4A91-A3DC-6B42757FA77F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A568414-67D1-3145-27A3-D93F181E2952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" descr="Ios Microphone Icon #113292 - Free Icons Library">
              <a:extLst>
                <a:ext uri="{FF2B5EF4-FFF2-40B4-BE49-F238E27FC236}">
                  <a16:creationId xmlns:a16="http://schemas.microsoft.com/office/drawing/2014/main" id="{D4483D96-05A9-1AC3-6457-71B61EC47E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A7C319-6E4A-EB25-1A7B-FCC2FEE1F635}"/>
              </a:ext>
            </a:extLst>
          </p:cNvPr>
          <p:cNvGrpSpPr/>
          <p:nvPr/>
        </p:nvGrpSpPr>
        <p:grpSpPr>
          <a:xfrm>
            <a:off x="1192115" y="5248658"/>
            <a:ext cx="4465896" cy="338554"/>
            <a:chOff x="5212695" y="2958052"/>
            <a:chExt cx="2766392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1F4041-46F1-C6E9-9A44-F86F9F9FF53E}"/>
                </a:ext>
              </a:extLst>
            </p:cNvPr>
            <p:cNvSpPr txBox="1"/>
            <p:nvPr/>
          </p:nvSpPr>
          <p:spPr>
            <a:xfrm>
              <a:off x="5212695" y="2958052"/>
              <a:ext cx="1554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b="1">
                  <a:solidFill>
                    <a:schemeClr val="tx2"/>
                  </a:solidFill>
                  <a:latin typeface="Helvetica Light" panose="020B0403020202020204" pitchFamily="34" charset="0"/>
                </a:rPr>
                <a:t> to start dictation!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8A35DCD-5926-E57B-78F4-F95F74F4C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384" y="3086370"/>
              <a:ext cx="1332703" cy="2723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41BE9DB-1F13-DCB7-59A6-5B783844A57A}"/>
              </a:ext>
            </a:extLst>
          </p:cNvPr>
          <p:cNvSpPr txBox="1"/>
          <p:nvPr/>
        </p:nvSpPr>
        <p:spPr>
          <a:xfrm>
            <a:off x="4942605" y="42861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Mic Keyboard</a:t>
            </a:r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C4886777-3C67-AD6A-1E85-4A53DF637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3145" y="4234285"/>
            <a:ext cx="435037" cy="435037"/>
          </a:xfrm>
          <a:prstGeom prst="rect">
            <a:avLst/>
          </a:prstGeom>
        </p:spPr>
      </p:pic>
      <p:sp>
        <p:nvSpPr>
          <p:cNvPr id="50" name="Oval 49">
            <a:hlinkClick r:id="rId12" action="ppaction://hlinksldjump"/>
            <a:extLst>
              <a:ext uri="{FF2B5EF4-FFF2-40B4-BE49-F238E27FC236}">
                <a16:creationId xmlns:a16="http://schemas.microsoft.com/office/drawing/2014/main" id="{EE6639F0-4AE9-A634-0D84-A63F9E52D0E9}"/>
              </a:ext>
            </a:extLst>
          </p:cNvPr>
          <p:cNvSpPr/>
          <p:nvPr/>
        </p:nvSpPr>
        <p:spPr>
          <a:xfrm>
            <a:off x="5824125" y="5143384"/>
            <a:ext cx="523428" cy="5234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FE31C798-3DC4-7566-D524-4A0C18CD2018}"/>
              </a:ext>
            </a:extLst>
          </p:cNvPr>
          <p:cNvSpPr/>
          <p:nvPr/>
        </p:nvSpPr>
        <p:spPr>
          <a:xfrm>
            <a:off x="4586991" y="554840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41" name="Oval 40">
            <a:hlinkClick r:id="rId14" action="ppaction://hlinksldjump"/>
            <a:extLst>
              <a:ext uri="{FF2B5EF4-FFF2-40B4-BE49-F238E27FC236}">
                <a16:creationId xmlns:a16="http://schemas.microsoft.com/office/drawing/2014/main" id="{521716C9-25E5-4729-559E-7EEB5A2AF2EE}"/>
              </a:ext>
            </a:extLst>
          </p:cNvPr>
          <p:cNvSpPr/>
          <p:nvPr/>
        </p:nvSpPr>
        <p:spPr>
          <a:xfrm>
            <a:off x="7172253" y="570019"/>
            <a:ext cx="432620" cy="4031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>
            <a:hlinkClick r:id="rId15" action="ppaction://hlinksldjump"/>
            <a:extLst>
              <a:ext uri="{FF2B5EF4-FFF2-40B4-BE49-F238E27FC236}">
                <a16:creationId xmlns:a16="http://schemas.microsoft.com/office/drawing/2014/main" id="{B4BB20D1-9A6F-9E3D-0DAB-C3DE813A1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58FF50-AA06-7FA0-53DC-61F3442044F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47" name="Action Button: Go to Beginning 46">
              <a:hlinkClick r:id="rId17" action="ppaction://hlinksldjump"/>
              <a:extLst>
                <a:ext uri="{FF2B5EF4-FFF2-40B4-BE49-F238E27FC236}">
                  <a16:creationId xmlns:a16="http://schemas.microsoft.com/office/drawing/2014/main" id="{B01D56F4-040A-23B9-C6A5-5ED2429F28E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Action Button: Go Home 47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6EFADF-58FD-3EE4-DBF4-88767CCE414E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ction Button: Go Back or Previous 56">
              <a:hlinkClick r:id="rId19" action="ppaction://hlinksldjump"/>
              <a:extLst>
                <a:ext uri="{FF2B5EF4-FFF2-40B4-BE49-F238E27FC236}">
                  <a16:creationId xmlns:a16="http://schemas.microsoft.com/office/drawing/2014/main" id="{9763D516-22BC-7653-8A54-3C6E0816589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Action Button: Go Forward or Next 57">
              <a:hlinkClick r:id="rId20" action="ppaction://hlinksldjump"/>
              <a:extLst>
                <a:ext uri="{FF2B5EF4-FFF2-40B4-BE49-F238E27FC236}">
                  <a16:creationId xmlns:a16="http://schemas.microsoft.com/office/drawing/2014/main" id="{BC28C18F-993D-BC1D-E571-D582BEEEDFA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Action Button: Return 5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7886FC6F-E473-6199-4556-D858A7DFA4BF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33841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CB6F804-0F53-184F-DE73-A1E1AE4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44F15E-AE41-17B5-0A3C-E4B8E0B3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519F78-B3D7-29C7-A314-FE5F628A3F8D}"/>
              </a:ext>
            </a:extLst>
          </p:cNvPr>
          <p:cNvSpPr/>
          <p:nvPr/>
        </p:nvSpPr>
        <p:spPr>
          <a:xfrm>
            <a:off x="4339386" y="1106939"/>
            <a:ext cx="3510061" cy="316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Search Bar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91867-A33E-E7DC-523F-6C0AC0D2ECCA}"/>
              </a:ext>
            </a:extLst>
          </p:cNvPr>
          <p:cNvCxnSpPr>
            <a:cxnSpLocks/>
          </p:cNvCxnSpPr>
          <p:nvPr/>
        </p:nvCxnSpPr>
        <p:spPr>
          <a:xfrm>
            <a:off x="4339387" y="24288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983E4-2DA3-083A-6A03-E6A7BE52C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027202"/>
            <a:ext cx="320040" cy="320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025C2C-7DDB-604B-6377-FFCD97C427BB}"/>
              </a:ext>
            </a:extLst>
          </p:cNvPr>
          <p:cNvSpPr txBox="1"/>
          <p:nvPr/>
        </p:nvSpPr>
        <p:spPr>
          <a:xfrm>
            <a:off x="5048156" y="20333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30925D-ACFE-7610-9AC8-883A0808A6AA}"/>
              </a:ext>
            </a:extLst>
          </p:cNvPr>
          <p:cNvSpPr/>
          <p:nvPr/>
        </p:nvSpPr>
        <p:spPr>
          <a:xfrm>
            <a:off x="4339386" y="1106939"/>
            <a:ext cx="3510061" cy="316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C6CA53-6344-1E53-E791-B97FF768FB1E}"/>
              </a:ext>
            </a:extLst>
          </p:cNvPr>
          <p:cNvSpPr txBox="1"/>
          <p:nvPr/>
        </p:nvSpPr>
        <p:spPr>
          <a:xfrm>
            <a:off x="4369207" y="107238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 Result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F8A05EA-6C96-A8FF-E1FA-B551E67B089D}"/>
              </a:ext>
            </a:extLst>
          </p:cNvPr>
          <p:cNvGrpSpPr/>
          <p:nvPr/>
        </p:nvGrpSpPr>
        <p:grpSpPr>
          <a:xfrm>
            <a:off x="467131" y="1778873"/>
            <a:ext cx="4660505" cy="1392785"/>
            <a:chOff x="5092145" y="3086370"/>
            <a:chExt cx="2886942" cy="139278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FA8979-7C38-36FB-00C7-19BDF7960DD7}"/>
                </a:ext>
              </a:extLst>
            </p:cNvPr>
            <p:cNvSpPr txBox="1"/>
            <p:nvPr/>
          </p:nvSpPr>
          <p:spPr>
            <a:xfrm>
              <a:off x="5092145" y="4140601"/>
              <a:ext cx="1554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b="1">
                  <a:solidFill>
                    <a:schemeClr val="tx2"/>
                  </a:solidFill>
                  <a:latin typeface="Helvetica Light" panose="020B0403020202020204" pitchFamily="34" charset="0"/>
                </a:rPr>
                <a:t> to start direction!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5B4EC00-9569-E101-FE7C-5C2C50ECAE88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6646384" y="3086370"/>
              <a:ext cx="1332703" cy="122350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9AAE35-AE4E-4D32-F142-98756C8A6414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Great! There is a search result! Click it to direct to the location!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BC0CAE55-0F01-3E55-A5BC-98F1BF9165D3}"/>
              </a:ext>
            </a:extLst>
          </p:cNvPr>
          <p:cNvSpPr/>
          <p:nvPr/>
        </p:nvSpPr>
        <p:spPr>
          <a:xfrm rot="10800000">
            <a:off x="4303488" y="4130885"/>
            <a:ext cx="3593592" cy="2607415"/>
          </a:xfrm>
          <a:prstGeom prst="round2SameRect">
            <a:avLst>
              <a:gd name="adj1" fmla="val 11900"/>
              <a:gd name="adj2" fmla="val 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150">
            <a:extLst>
              <a:ext uri="{FF2B5EF4-FFF2-40B4-BE49-F238E27FC236}">
                <a16:creationId xmlns:a16="http://schemas.microsoft.com/office/drawing/2014/main" id="{332753CB-80AE-283F-021B-0473D1363BE1}"/>
              </a:ext>
            </a:extLst>
          </p:cNvPr>
          <p:cNvSpPr/>
          <p:nvPr/>
        </p:nvSpPr>
        <p:spPr>
          <a:xfrm>
            <a:off x="5341351" y="5912666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  Listening 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4D79EB-E0A6-BD0F-8BDE-FF00FBEE465C}"/>
              </a:ext>
            </a:extLst>
          </p:cNvPr>
          <p:cNvSpPr/>
          <p:nvPr/>
        </p:nvSpPr>
        <p:spPr>
          <a:xfrm flipH="1" flipV="1">
            <a:off x="6235683" y="6071027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820BDF-EE1E-2A1A-5999-294243199803}"/>
              </a:ext>
            </a:extLst>
          </p:cNvPr>
          <p:cNvSpPr/>
          <p:nvPr/>
        </p:nvSpPr>
        <p:spPr>
          <a:xfrm flipH="1" flipV="1">
            <a:off x="6368396" y="6071027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71315AF-A111-5AD2-9288-4D2B8791034F}"/>
              </a:ext>
            </a:extLst>
          </p:cNvPr>
          <p:cNvSpPr/>
          <p:nvPr/>
        </p:nvSpPr>
        <p:spPr>
          <a:xfrm flipH="1" flipV="1">
            <a:off x="6497785" y="6071702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E9DB-1F13-DCB7-59A6-5B783844A57A}"/>
              </a:ext>
            </a:extLst>
          </p:cNvPr>
          <p:cNvSpPr txBox="1"/>
          <p:nvPr/>
        </p:nvSpPr>
        <p:spPr>
          <a:xfrm>
            <a:off x="4942605" y="42861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Mic Keyboard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200245BD-0385-CF30-E598-C02CA5F8A20C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81F6B4-F28C-88A1-5525-60057EF477D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041B53A-73D6-B2BB-04CA-3E4D40BB6B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10500D-68B5-E2F3-448C-303863F45B59}"/>
              </a:ext>
            </a:extLst>
          </p:cNvPr>
          <p:cNvSpPr txBox="1"/>
          <p:nvPr/>
        </p:nvSpPr>
        <p:spPr>
          <a:xfrm>
            <a:off x="5041174" y="589549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Books Kinokuniya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D9BE2A-C55C-D37F-4BBC-AB8072AA2239}"/>
              </a:ext>
            </a:extLst>
          </p:cNvPr>
          <p:cNvCxnSpPr>
            <a:cxnSpLocks/>
          </p:cNvCxnSpPr>
          <p:nvPr/>
        </p:nvCxnSpPr>
        <p:spPr>
          <a:xfrm>
            <a:off x="4330684" y="185131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9476E5E4-3CB1-7B31-1E98-A4B726258DCE}"/>
              </a:ext>
            </a:extLst>
          </p:cNvPr>
          <p:cNvSpPr txBox="1"/>
          <p:nvPr/>
        </p:nvSpPr>
        <p:spPr>
          <a:xfrm>
            <a:off x="4998813" y="145577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B3BC70A-EE72-501E-4C5D-F9AFC846D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10" y="1458832"/>
            <a:ext cx="320041" cy="32004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00FB-D937-1199-B02C-869BD2727CA9}"/>
              </a:ext>
            </a:extLst>
          </p:cNvPr>
          <p:cNvGrpSpPr/>
          <p:nvPr/>
        </p:nvGrpSpPr>
        <p:grpSpPr>
          <a:xfrm>
            <a:off x="5826567" y="5135688"/>
            <a:ext cx="535698" cy="535855"/>
            <a:chOff x="8145228" y="2982788"/>
            <a:chExt cx="535698" cy="53585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844AD8-D2B5-39D1-9B7F-620907BC46B6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99AD9B-663C-A54B-BBE0-A8E9BD2E31A1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42" name="Chord 41">
                <a:extLst>
                  <a:ext uri="{FF2B5EF4-FFF2-40B4-BE49-F238E27FC236}">
                    <a16:creationId xmlns:a16="http://schemas.microsoft.com/office/drawing/2014/main" id="{7059A479-B56F-4A91-A3DC-6B42757FA77F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A568414-67D1-3145-27A3-D93F181E2952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" descr="Ios Microphone Icon #113292 - Free Icons Library">
              <a:extLst>
                <a:ext uri="{FF2B5EF4-FFF2-40B4-BE49-F238E27FC236}">
                  <a16:creationId xmlns:a16="http://schemas.microsoft.com/office/drawing/2014/main" id="{D4483D96-05A9-1AC3-6457-71B61EC47E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ounded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2776FABD-1C92-B6B5-59C3-EAB1CB62B3A3}"/>
              </a:ext>
            </a:extLst>
          </p:cNvPr>
          <p:cNvSpPr/>
          <p:nvPr/>
        </p:nvSpPr>
        <p:spPr>
          <a:xfrm>
            <a:off x="4586991" y="554840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50" name="Oval 49">
            <a:hlinkClick r:id="rId13" action="ppaction://hlinksldjump"/>
            <a:extLst>
              <a:ext uri="{FF2B5EF4-FFF2-40B4-BE49-F238E27FC236}">
                <a16:creationId xmlns:a16="http://schemas.microsoft.com/office/drawing/2014/main" id="{F0F1C00B-9C6A-B3AD-E050-E931221AC7BA}"/>
              </a:ext>
            </a:extLst>
          </p:cNvPr>
          <p:cNvSpPr/>
          <p:nvPr/>
        </p:nvSpPr>
        <p:spPr>
          <a:xfrm>
            <a:off x="7172253" y="570019"/>
            <a:ext cx="432620" cy="4031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hlinkClick r:id="rId14" action="ppaction://hlinksldjump"/>
            <a:extLst>
              <a:ext uri="{FF2B5EF4-FFF2-40B4-BE49-F238E27FC236}">
                <a16:creationId xmlns:a16="http://schemas.microsoft.com/office/drawing/2014/main" id="{F430DFC3-3BD2-FE94-A88C-45853B113B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09DF6CCC-733B-5441-1725-52AFEFE43A02}"/>
              </a:ext>
            </a:extLst>
          </p:cNvPr>
          <p:cNvGrpSpPr/>
          <p:nvPr/>
        </p:nvGrpSpPr>
        <p:grpSpPr>
          <a:xfrm>
            <a:off x="4403145" y="3256595"/>
            <a:ext cx="5664406" cy="2085547"/>
            <a:chOff x="4403145" y="3256595"/>
            <a:chExt cx="5664406" cy="2085547"/>
          </a:xfrm>
        </p:grpSpPr>
        <p:pic>
          <p:nvPicPr>
            <p:cNvPr id="19" name="Picture 18">
              <a:hlinkClick r:id="rId16" action="ppaction://hlinksldjump"/>
              <a:extLst>
                <a:ext uri="{FF2B5EF4-FFF2-40B4-BE49-F238E27FC236}">
                  <a16:creationId xmlns:a16="http://schemas.microsoft.com/office/drawing/2014/main" id="{C4886777-3C67-AD6A-1E85-4A53DF6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3145" y="4234285"/>
              <a:ext cx="435037" cy="43503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ED12FD3-2A92-47EF-DD16-56053DB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5427" y="3256595"/>
              <a:ext cx="1292124" cy="208554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D32D1-1D69-9B37-3A4C-C785EBD0F2BF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70" name="Action Button: Go to Beginning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0C2AE38-75EC-4FC7-5C15-E25B75F11FA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Action Button: Go Hom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C0535392-1296-0C57-96CF-6B7B9787376B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Action Button: Go Back or Previous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2FBB67A-D2D5-F1E6-4F2E-9AF50FC9E73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Action Button: Go Forward or Next 72">
              <a:hlinkClick r:id="rId8" action="ppaction://hlinksldjump"/>
              <a:extLst>
                <a:ext uri="{FF2B5EF4-FFF2-40B4-BE49-F238E27FC236}">
                  <a16:creationId xmlns:a16="http://schemas.microsoft.com/office/drawing/2014/main" id="{FCF18E4C-2316-CAB6-DC01-1F33415F53F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Action Button: Return 7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ED68054-347F-EA55-BAA9-584231F401F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365E925-4769-1381-E922-1CB8E0C25A85}"/>
              </a:ext>
            </a:extLst>
          </p:cNvPr>
          <p:cNvSpPr txBox="1"/>
          <p:nvPr/>
        </p:nvSpPr>
        <p:spPr>
          <a:xfrm>
            <a:off x="8528396" y="298484"/>
            <a:ext cx="3557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Maybe you would like to search through text as well? </a:t>
            </a:r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  <a:hlinkClick r:id="rId12" action="ppaction://hlinksldjump"/>
              </a:rPr>
              <a:t>here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to experience!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AACB6A-A333-9203-8A56-8EDE6B2AF6F7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7030720" y="713983"/>
            <a:ext cx="149767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2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1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1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1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751"/>
                            </p:stCondLst>
                            <p:childTnLst>
                              <p:par>
                                <p:cTn id="9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 animBg="1"/>
      <p:bldP spid="57" grpId="0"/>
      <p:bldP spid="67" grpId="0"/>
      <p:bldP spid="21" grpId="0" animBg="1"/>
      <p:bldP spid="21" grpId="1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55" grpId="0" animBg="1"/>
      <p:bldP spid="59" grpId="0"/>
      <p:bldP spid="75" grpId="0"/>
      <p:bldP spid="75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835F22-8E4E-D80D-44F9-4327942D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CC6B9F-1F1F-294B-F454-1DB16316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search bar to start typing!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Search Bar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91867-A33E-E7DC-523F-6C0AC0D2ECCA}"/>
              </a:ext>
            </a:extLst>
          </p:cNvPr>
          <p:cNvCxnSpPr>
            <a:cxnSpLocks/>
          </p:cNvCxnSpPr>
          <p:nvPr/>
        </p:nvCxnSpPr>
        <p:spPr>
          <a:xfrm>
            <a:off x="4339387" y="24288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983E4-2DA3-083A-6A03-E6A7BE52C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027202"/>
            <a:ext cx="320040" cy="320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025C2C-7DDB-604B-6377-FFCD97C427BB}"/>
              </a:ext>
            </a:extLst>
          </p:cNvPr>
          <p:cNvSpPr txBox="1"/>
          <p:nvPr/>
        </p:nvSpPr>
        <p:spPr>
          <a:xfrm>
            <a:off x="5048156" y="20333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9F86D79A-FD60-ED78-668C-2408945F463F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0146AC0-A33E-33E3-707B-16CEC099436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F63E05-2DF0-67BA-B575-DCA7D46AED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1" t="16666" r="65046" b="6599"/>
          <a:stretch/>
        </p:blipFill>
        <p:spPr>
          <a:xfrm>
            <a:off x="4998055" y="615534"/>
            <a:ext cx="100201" cy="2883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8B38BFE-2448-7ECC-AF56-413BD18EDEE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5A840FB-D59A-3BC4-2BAF-C2C00D549AD7}"/>
              </a:ext>
            </a:extLst>
          </p:cNvPr>
          <p:cNvGrpSpPr/>
          <p:nvPr/>
        </p:nvGrpSpPr>
        <p:grpSpPr>
          <a:xfrm>
            <a:off x="4325184" y="4289901"/>
            <a:ext cx="3550925" cy="2454753"/>
            <a:chOff x="4325184" y="4289901"/>
            <a:chExt cx="3550925" cy="2454753"/>
          </a:xfrm>
        </p:grpSpPr>
        <p:sp>
          <p:nvSpPr>
            <p:cNvPr id="60" name="Round Same-side Corner of Rectangle 142">
              <a:extLst>
                <a:ext uri="{FF2B5EF4-FFF2-40B4-BE49-F238E27FC236}">
                  <a16:creationId xmlns:a16="http://schemas.microsoft.com/office/drawing/2014/main" id="{C9221D4A-3E66-82AE-8123-FF587D1AD528}"/>
                </a:ext>
              </a:extLst>
            </p:cNvPr>
            <p:cNvSpPr/>
            <p:nvPr/>
          </p:nvSpPr>
          <p:spPr>
            <a:xfrm rot="10800000">
              <a:off x="4325184" y="5462961"/>
              <a:ext cx="3534424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rgbClr val="D2D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</a:p>
          </p:txBody>
        </p:sp>
        <p:pic>
          <p:nvPicPr>
            <p:cNvPr id="55" name="Picture 6" descr="iPhone X Owners Complain About Keyboard's 'Wasted Space' - MacRumors">
              <a:hlinkClick r:id="rId9" action="ppaction://hlinksldjump"/>
              <a:extLst>
                <a:ext uri="{FF2B5EF4-FFF2-40B4-BE49-F238E27FC236}">
                  <a16:creationId xmlns:a16="http://schemas.microsoft.com/office/drawing/2014/main" id="{5CFADD30-C0AC-09A1-C982-CCBE5FC7F9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/>
            <a:stretch/>
          </p:blipFill>
          <p:spPr bwMode="auto">
            <a:xfrm>
              <a:off x="4328978" y="4289901"/>
              <a:ext cx="3547131" cy="214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F7737C-FD76-B0A6-E977-5C55AA8F0245}"/>
              </a:ext>
            </a:extLst>
          </p:cNvPr>
          <p:cNvGrpSpPr/>
          <p:nvPr/>
        </p:nvGrpSpPr>
        <p:grpSpPr>
          <a:xfrm>
            <a:off x="6300145" y="4414123"/>
            <a:ext cx="5129855" cy="994752"/>
            <a:chOff x="5044331" y="4239147"/>
            <a:chExt cx="3177680" cy="99475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FD7FEC-95DB-D314-33D9-065FB735B183}"/>
                </a:ext>
              </a:extLst>
            </p:cNvPr>
            <p:cNvSpPr txBox="1"/>
            <p:nvPr/>
          </p:nvSpPr>
          <p:spPr>
            <a:xfrm>
              <a:off x="6667772" y="4239147"/>
              <a:ext cx="1554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 the keyboard to start typing destination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38E74A-178E-1F7E-DCD9-D752E97BDDC1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5044331" y="4531535"/>
              <a:ext cx="1623441" cy="70236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Rounded Rectangle 26">
            <a:hlinkClick r:id="rId11" action="ppaction://hlinksldjump"/>
            <a:extLst>
              <a:ext uri="{FF2B5EF4-FFF2-40B4-BE49-F238E27FC236}">
                <a16:creationId xmlns:a16="http://schemas.microsoft.com/office/drawing/2014/main" id="{FE5A93FB-BD7F-C3CA-11B1-73B5655A6093}"/>
              </a:ext>
            </a:extLst>
          </p:cNvPr>
          <p:cNvSpPr/>
          <p:nvPr/>
        </p:nvSpPr>
        <p:spPr>
          <a:xfrm>
            <a:off x="4586991" y="554840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" name="Oval 24">
            <a:hlinkClick r:id="rId12" action="ppaction://hlinksldjump"/>
            <a:extLst>
              <a:ext uri="{FF2B5EF4-FFF2-40B4-BE49-F238E27FC236}">
                <a16:creationId xmlns:a16="http://schemas.microsoft.com/office/drawing/2014/main" id="{0AF6B13A-155B-25DA-314E-D0030BB47FFB}"/>
              </a:ext>
            </a:extLst>
          </p:cNvPr>
          <p:cNvSpPr/>
          <p:nvPr/>
        </p:nvSpPr>
        <p:spPr>
          <a:xfrm>
            <a:off x="7172253" y="570019"/>
            <a:ext cx="432620" cy="4031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329ED659-C42E-DB08-C934-6C12ED532B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93A3309-2A55-BF5D-3F13-BD2EA9AEAF8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to Beginning 21">
              <a:hlinkClick r:id="rId15" action="ppaction://hlinksldjump"/>
              <a:extLst>
                <a:ext uri="{FF2B5EF4-FFF2-40B4-BE49-F238E27FC236}">
                  <a16:creationId xmlns:a16="http://schemas.microsoft.com/office/drawing/2014/main" id="{E634A2E3-124C-CF80-E063-B215E3E972E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Action Button: Go Home 26">
              <a:hlinkClick r:id="rId16" action="ppaction://hlinksldjump"/>
              <a:extLst>
                <a:ext uri="{FF2B5EF4-FFF2-40B4-BE49-F238E27FC236}">
                  <a16:creationId xmlns:a16="http://schemas.microsoft.com/office/drawing/2014/main" id="{56909E34-6C45-22EA-4992-2C1505F454D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ction Button: Go Back or Previous 27">
              <a:hlinkClick r:id="rId17" action="ppaction://hlinksldjump"/>
              <a:extLst>
                <a:ext uri="{FF2B5EF4-FFF2-40B4-BE49-F238E27FC236}">
                  <a16:creationId xmlns:a16="http://schemas.microsoft.com/office/drawing/2014/main" id="{C06ED762-9A40-8D68-2DCA-A51D97A9091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Action Button: Go Forward or Next 2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F57B9BE-EAB4-BC5C-D713-BD3C421B901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Return 3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5793071-2106-6C81-8339-D04716DC0CB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0922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603E59A-2EAD-BF2E-A38B-1EB24AF9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C042C6-307F-DADB-BB0B-CE8D4246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Search Bar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91867-A33E-E7DC-523F-6C0AC0D2ECCA}"/>
              </a:ext>
            </a:extLst>
          </p:cNvPr>
          <p:cNvCxnSpPr>
            <a:cxnSpLocks/>
          </p:cNvCxnSpPr>
          <p:nvPr/>
        </p:nvCxnSpPr>
        <p:spPr>
          <a:xfrm>
            <a:off x="4339387" y="2428876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983E4-2DA3-083A-6A03-E6A7BE52C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027202"/>
            <a:ext cx="320040" cy="320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025C2C-7DDB-604B-6377-FFCD97C427BB}"/>
              </a:ext>
            </a:extLst>
          </p:cNvPr>
          <p:cNvSpPr txBox="1"/>
          <p:nvPr/>
        </p:nvSpPr>
        <p:spPr>
          <a:xfrm>
            <a:off x="5048156" y="2033333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9F86D79A-FD60-ED78-668C-2408945F463F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0146AC0-A33E-33E3-707B-16CEC099436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8B38BFE-2448-7ECC-AF56-413BD18E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5A840FB-D59A-3BC4-2BAF-C2C00D549AD7}"/>
              </a:ext>
            </a:extLst>
          </p:cNvPr>
          <p:cNvGrpSpPr/>
          <p:nvPr/>
        </p:nvGrpSpPr>
        <p:grpSpPr>
          <a:xfrm>
            <a:off x="4325184" y="4289901"/>
            <a:ext cx="3550925" cy="2454753"/>
            <a:chOff x="4325184" y="4289901"/>
            <a:chExt cx="3550925" cy="2454753"/>
          </a:xfrm>
        </p:grpSpPr>
        <p:sp>
          <p:nvSpPr>
            <p:cNvPr id="60" name="Round Same-side Corner of Rectangle 142">
              <a:extLst>
                <a:ext uri="{FF2B5EF4-FFF2-40B4-BE49-F238E27FC236}">
                  <a16:creationId xmlns:a16="http://schemas.microsoft.com/office/drawing/2014/main" id="{C9221D4A-3E66-82AE-8123-FF587D1AD528}"/>
                </a:ext>
              </a:extLst>
            </p:cNvPr>
            <p:cNvSpPr/>
            <p:nvPr/>
          </p:nvSpPr>
          <p:spPr>
            <a:xfrm rot="10800000">
              <a:off x="4325184" y="5462961"/>
              <a:ext cx="3534424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rgbClr val="D2D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</a:p>
          </p:txBody>
        </p:sp>
        <p:pic>
          <p:nvPicPr>
            <p:cNvPr id="55" name="Picture 6" descr="iPhone X Owners Complain About Keyboard's 'Wasted Space' - MacRumors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CFADD30-C0AC-09A1-C982-CCBE5FC7F9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/>
            <a:stretch/>
          </p:blipFill>
          <p:spPr bwMode="auto">
            <a:xfrm>
              <a:off x="4328978" y="4289901"/>
              <a:ext cx="3547131" cy="214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D9E675D-8733-431B-73CC-D06559DDAC92}"/>
              </a:ext>
            </a:extLst>
          </p:cNvPr>
          <p:cNvSpPr txBox="1"/>
          <p:nvPr/>
        </p:nvSpPr>
        <p:spPr>
          <a:xfrm>
            <a:off x="5063579" y="594578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Books Kinokuniya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AE3623-966D-455A-1D86-059616EE7DF7}"/>
              </a:ext>
            </a:extLst>
          </p:cNvPr>
          <p:cNvSpPr/>
          <p:nvPr/>
        </p:nvSpPr>
        <p:spPr>
          <a:xfrm>
            <a:off x="4339386" y="1106939"/>
            <a:ext cx="3510061" cy="316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6211A-49A8-1034-A6ED-EAC1550B5EA0}"/>
              </a:ext>
            </a:extLst>
          </p:cNvPr>
          <p:cNvSpPr txBox="1"/>
          <p:nvPr/>
        </p:nvSpPr>
        <p:spPr>
          <a:xfrm>
            <a:off x="4369207" y="107238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 Result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A6C9D9-5917-5AB4-3F41-0D19EC3D0103}"/>
              </a:ext>
            </a:extLst>
          </p:cNvPr>
          <p:cNvCxnSpPr>
            <a:cxnSpLocks/>
          </p:cNvCxnSpPr>
          <p:nvPr/>
        </p:nvCxnSpPr>
        <p:spPr>
          <a:xfrm>
            <a:off x="4330684" y="185131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19562732-65E8-DF70-F9EE-DCA6CD1EFAD8}"/>
              </a:ext>
            </a:extLst>
          </p:cNvPr>
          <p:cNvSpPr txBox="1"/>
          <p:nvPr/>
        </p:nvSpPr>
        <p:spPr>
          <a:xfrm>
            <a:off x="4998813" y="145577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C149F3-91D9-275D-B78F-06E6937DA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10" y="1458832"/>
            <a:ext cx="320041" cy="3200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8F7737C-FD76-B0A6-E977-5C55AA8F0245}"/>
              </a:ext>
            </a:extLst>
          </p:cNvPr>
          <p:cNvGrpSpPr/>
          <p:nvPr/>
        </p:nvGrpSpPr>
        <p:grpSpPr>
          <a:xfrm>
            <a:off x="467131" y="1778873"/>
            <a:ext cx="4660505" cy="1392785"/>
            <a:chOff x="5092145" y="3086370"/>
            <a:chExt cx="2886942" cy="13927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FD7FEC-95DB-D314-33D9-065FB735B183}"/>
                </a:ext>
              </a:extLst>
            </p:cNvPr>
            <p:cNvSpPr txBox="1"/>
            <p:nvPr/>
          </p:nvSpPr>
          <p:spPr>
            <a:xfrm>
              <a:off x="5092145" y="4140601"/>
              <a:ext cx="1554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b="1">
                  <a:solidFill>
                    <a:schemeClr val="tx2"/>
                  </a:solidFill>
                  <a:latin typeface="Helvetica Light" panose="020B0403020202020204" pitchFamily="34" charset="0"/>
                </a:rPr>
                <a:t> to start direction!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38E74A-178E-1F7E-DCD9-D752E97BDDC1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6646384" y="3086370"/>
              <a:ext cx="1332703" cy="122350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2B26EA-01DC-7FBC-03D5-BE3766FF3F9C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Great! There is a search result! Click it to direct to the location!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A8BA86-F64F-EA1F-CE2F-ED2787F14043}"/>
              </a:ext>
            </a:extLst>
          </p:cNvPr>
          <p:cNvSpPr txBox="1"/>
          <p:nvPr/>
        </p:nvSpPr>
        <p:spPr>
          <a:xfrm>
            <a:off x="451120" y="199709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Wait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for animation to finish (4s)…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2C2329-A05B-9752-DF55-0455E59738D7}"/>
              </a:ext>
            </a:extLst>
          </p:cNvPr>
          <p:cNvSpPr txBox="1"/>
          <p:nvPr/>
        </p:nvSpPr>
        <p:spPr>
          <a:xfrm>
            <a:off x="8528396" y="298484"/>
            <a:ext cx="3557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Maybe you would like to search through voice as well? </a:t>
            </a:r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  <a:hlinkClick r:id="rId11" action="ppaction://hlinksldjump"/>
              </a:rPr>
              <a:t>here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to experience!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E88751-9E6C-B85C-7B9D-C8B83A569C3F}"/>
              </a:ext>
            </a:extLst>
          </p:cNvPr>
          <p:cNvCxnSpPr>
            <a:cxnSpLocks/>
            <a:stCxn id="66" idx="1"/>
            <a:endCxn id="47" idx="3"/>
          </p:cNvCxnSpPr>
          <p:nvPr/>
        </p:nvCxnSpPr>
        <p:spPr>
          <a:xfrm flipH="1">
            <a:off x="7618507" y="713983"/>
            <a:ext cx="909889" cy="4988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ounded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1E5DF3ED-00FD-AC25-3B44-8D3E0AB91A97}"/>
              </a:ext>
            </a:extLst>
          </p:cNvPr>
          <p:cNvSpPr/>
          <p:nvPr/>
        </p:nvSpPr>
        <p:spPr>
          <a:xfrm>
            <a:off x="4586991" y="554840"/>
            <a:ext cx="3045016" cy="421914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3" name="Oval 32">
            <a:hlinkClick r:id="rId11" action="ppaction://hlinksldjump"/>
            <a:extLst>
              <a:ext uri="{FF2B5EF4-FFF2-40B4-BE49-F238E27FC236}">
                <a16:creationId xmlns:a16="http://schemas.microsoft.com/office/drawing/2014/main" id="{B4D37F31-D35D-A603-B9F0-CCCC5EB12769}"/>
              </a:ext>
            </a:extLst>
          </p:cNvPr>
          <p:cNvSpPr/>
          <p:nvPr/>
        </p:nvSpPr>
        <p:spPr>
          <a:xfrm>
            <a:off x="7172253" y="570019"/>
            <a:ext cx="432620" cy="4031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hlinkClick r:id="rId13" action="ppaction://hlinksldjump"/>
            <a:extLst>
              <a:ext uri="{FF2B5EF4-FFF2-40B4-BE49-F238E27FC236}">
                <a16:creationId xmlns:a16="http://schemas.microsoft.com/office/drawing/2014/main" id="{41A7C96E-F7C0-93D6-6619-F50706944C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215637B-5DD1-6A16-18A2-796864D5AA9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6" name="Action Button: Go to Beginning 25">
              <a:hlinkClick r:id="rId15" action="ppaction://hlinksldjump"/>
              <a:extLst>
                <a:ext uri="{FF2B5EF4-FFF2-40B4-BE49-F238E27FC236}">
                  <a16:creationId xmlns:a16="http://schemas.microsoft.com/office/drawing/2014/main" id="{F1D36D45-320F-BFEF-02D8-B3BBFE460F9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Action Button: Go Home 34">
              <a:hlinkClick r:id="rId16" action="ppaction://hlinksldjump"/>
              <a:extLst>
                <a:ext uri="{FF2B5EF4-FFF2-40B4-BE49-F238E27FC236}">
                  <a16:creationId xmlns:a16="http://schemas.microsoft.com/office/drawing/2014/main" id="{B831997C-7DCB-8B15-375C-A390FC3322AE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ction Button: Go Back or Previous 41">
              <a:hlinkClick r:id="rId17" action="ppaction://hlinksldjump"/>
              <a:extLst>
                <a:ext uri="{FF2B5EF4-FFF2-40B4-BE49-F238E27FC236}">
                  <a16:creationId xmlns:a16="http://schemas.microsoft.com/office/drawing/2014/main" id="{72203943-4857-B598-BA24-94BFB196FC1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Action Button: Go Forward or Next 42">
              <a:hlinkClick r:id="rId9" action="ppaction://hlinksldjump"/>
              <a:extLst>
                <a:ext uri="{FF2B5EF4-FFF2-40B4-BE49-F238E27FC236}">
                  <a16:creationId xmlns:a16="http://schemas.microsoft.com/office/drawing/2014/main" id="{C8609899-D063-505E-DB8E-15AF514084A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ction Button: Return 4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F652D3F-B308-5185-C017-6232F2CFB0A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1883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1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1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251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9" grpId="0" animBg="1"/>
      <p:bldP spid="21" grpId="0"/>
      <p:bldP spid="25" grpId="0"/>
      <p:bldP spid="30" grpId="0"/>
      <p:bldP spid="46" grpId="0"/>
      <p:bldP spid="46" grpId="1"/>
      <p:bldP spid="66" grpId="0"/>
      <p:bldP spid="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45" name="Oval 344">
            <a:hlinkClick r:id="rId3" action="ppaction://hlinksldjump"/>
            <a:extLst>
              <a:ext uri="{FF2B5EF4-FFF2-40B4-BE49-F238E27FC236}">
                <a16:creationId xmlns:a16="http://schemas.microsoft.com/office/drawing/2014/main" id="{219F38CB-320F-453C-6F1D-C84C6967B67A}"/>
              </a:ext>
            </a:extLst>
          </p:cNvPr>
          <p:cNvSpPr/>
          <p:nvPr/>
        </p:nvSpPr>
        <p:spPr>
          <a:xfrm>
            <a:off x="5942779" y="1271016"/>
            <a:ext cx="192484" cy="1924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6" name="Straight Connector 345">
            <a:hlinkClick r:id="rId3" action="ppaction://hlinksldjump"/>
            <a:extLst>
              <a:ext uri="{FF2B5EF4-FFF2-40B4-BE49-F238E27FC236}">
                <a16:creationId xmlns:a16="http://schemas.microsoft.com/office/drawing/2014/main" id="{EF2BBC88-C0DC-4153-79A7-D6B41AD53982}"/>
              </a:ext>
            </a:extLst>
          </p:cNvPr>
          <p:cNvCxnSpPr>
            <a:cxnSpLocks/>
          </p:cNvCxnSpPr>
          <p:nvPr/>
        </p:nvCxnSpPr>
        <p:spPr>
          <a:xfrm>
            <a:off x="6033663" y="1329729"/>
            <a:ext cx="0" cy="392850"/>
          </a:xfrm>
          <a:prstGeom prst="line">
            <a:avLst/>
          </a:prstGeom>
          <a:noFill/>
          <a:ln w="508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099B39-6CE3-98B4-6424-6595CDC377B8}"/>
              </a:ext>
            </a:extLst>
          </p:cNvPr>
          <p:cNvGrpSpPr/>
          <p:nvPr/>
        </p:nvGrpSpPr>
        <p:grpSpPr>
          <a:xfrm>
            <a:off x="4986310" y="3424084"/>
            <a:ext cx="2219379" cy="400900"/>
            <a:chOff x="9856224" y="6387560"/>
            <a:chExt cx="2219379" cy="400900"/>
          </a:xfrm>
        </p:grpSpPr>
        <p:sp>
          <p:nvSpPr>
            <p:cNvPr id="19" name="Action Button: Go to Beginning 18">
              <a:extLst>
                <a:ext uri="{FF2B5EF4-FFF2-40B4-BE49-F238E27FC236}">
                  <a16:creationId xmlns:a16="http://schemas.microsoft.com/office/drawing/2014/main" id="{BC71B617-8B4F-B93C-C18B-1DB77A44575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ction Button: Go Home 20">
              <a:extLst>
                <a:ext uri="{FF2B5EF4-FFF2-40B4-BE49-F238E27FC236}">
                  <a16:creationId xmlns:a16="http://schemas.microsoft.com/office/drawing/2014/main" id="{19323B80-6B22-3A79-7A53-F142B9F9394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extLst>
                <a:ext uri="{FF2B5EF4-FFF2-40B4-BE49-F238E27FC236}">
                  <a16:creationId xmlns:a16="http://schemas.microsoft.com/office/drawing/2014/main" id="{0F4DC9B7-4C72-49F7-91AE-5698D562E86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ction Button: Go Forward or Next 22">
              <a:extLst>
                <a:ext uri="{FF2B5EF4-FFF2-40B4-BE49-F238E27FC236}">
                  <a16:creationId xmlns:a16="http://schemas.microsoft.com/office/drawing/2014/main" id="{D609F71C-6058-8960-141E-7A89B2B7A36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Return 26">
              <a:extLst>
                <a:ext uri="{FF2B5EF4-FFF2-40B4-BE49-F238E27FC236}">
                  <a16:creationId xmlns:a16="http://schemas.microsoft.com/office/drawing/2014/main" id="{6881261C-ABC6-BBB9-F0CB-F28AADA7639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BE5D6A-5B1E-2A76-4BCE-35BC0AD1C98B}"/>
              </a:ext>
            </a:extLst>
          </p:cNvPr>
          <p:cNvSpPr txBox="1"/>
          <p:nvPr/>
        </p:nvSpPr>
        <p:spPr>
          <a:xfrm>
            <a:off x="421320" y="2116752"/>
            <a:ext cx="35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Config menu consist of 5 buttons which does different jobs.</a:t>
            </a:r>
          </a:p>
        </p:txBody>
      </p:sp>
      <p:pic>
        <p:nvPicPr>
          <p:cNvPr id="33" name="Graphic 32" descr="Information outline">
            <a:extLst>
              <a:ext uri="{FF2B5EF4-FFF2-40B4-BE49-F238E27FC236}">
                <a16:creationId xmlns:a16="http://schemas.microsoft.com/office/drawing/2014/main" id="{FCCC4D5E-40AA-4A13-ADF5-0B34EE4C4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250156-578A-A296-5BDA-93F3440494E4}"/>
              </a:ext>
            </a:extLst>
          </p:cNvPr>
          <p:cNvGrpSpPr/>
          <p:nvPr/>
        </p:nvGrpSpPr>
        <p:grpSpPr>
          <a:xfrm>
            <a:off x="7021769" y="3819031"/>
            <a:ext cx="1877955" cy="892799"/>
            <a:chOff x="8288345" y="-75141"/>
            <a:chExt cx="1877955" cy="8927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5758E7-F49E-7549-E770-DB15EAF384A0}"/>
                </a:ext>
              </a:extLst>
            </p:cNvPr>
            <p:cNvSpPr txBox="1"/>
            <p:nvPr/>
          </p:nvSpPr>
          <p:spPr>
            <a:xfrm>
              <a:off x="8527210" y="479104"/>
              <a:ext cx="163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Next Features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E14CC7-AA0D-AFC0-B1B3-C783EAF214FC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H="1" flipV="1">
              <a:off x="8288345" y="-75141"/>
              <a:ext cx="403313" cy="47086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7EB3DC-A426-35AB-3205-5F7C32E8D166}"/>
              </a:ext>
            </a:extLst>
          </p:cNvPr>
          <p:cNvGrpSpPr/>
          <p:nvPr/>
        </p:nvGrpSpPr>
        <p:grpSpPr>
          <a:xfrm>
            <a:off x="3818421" y="3819031"/>
            <a:ext cx="1639090" cy="922059"/>
            <a:chOff x="8527210" y="-104401"/>
            <a:chExt cx="1639090" cy="92205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09BAD8-B740-BC45-DB4E-D3E799BBE30A}"/>
                </a:ext>
              </a:extLst>
            </p:cNvPr>
            <p:cNvSpPr txBox="1"/>
            <p:nvPr/>
          </p:nvSpPr>
          <p:spPr>
            <a:xfrm>
              <a:off x="8527210" y="479104"/>
              <a:ext cx="163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Last Features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F41C7A-CC52-D17A-0D5D-E9CD27D4941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346755" y="-104401"/>
              <a:ext cx="533010" cy="47086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25DC5F-E1C1-1FEB-B280-4CC9793FDCD2}"/>
              </a:ext>
            </a:extLst>
          </p:cNvPr>
          <p:cNvGrpSpPr/>
          <p:nvPr/>
        </p:nvGrpSpPr>
        <p:grpSpPr>
          <a:xfrm>
            <a:off x="5659800" y="3903666"/>
            <a:ext cx="1318870" cy="1083645"/>
            <a:chOff x="8667695" y="-76045"/>
            <a:chExt cx="1318870" cy="108364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57E38C-EFA7-1091-AD7B-EE573AA6B6F0}"/>
                </a:ext>
              </a:extLst>
            </p:cNvPr>
            <p:cNvSpPr txBox="1"/>
            <p:nvPr/>
          </p:nvSpPr>
          <p:spPr>
            <a:xfrm>
              <a:off x="8667695" y="422825"/>
              <a:ext cx="1318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Go back to overview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242A88-6BD0-67C8-2E00-6AF65F0B1A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6780" y="-76045"/>
              <a:ext cx="0" cy="39869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788592-F940-1671-D2A7-38A82AA6E47A}"/>
              </a:ext>
            </a:extLst>
          </p:cNvPr>
          <p:cNvGrpSpPr/>
          <p:nvPr/>
        </p:nvGrpSpPr>
        <p:grpSpPr>
          <a:xfrm>
            <a:off x="3761374" y="2309776"/>
            <a:ext cx="2449872" cy="1114308"/>
            <a:chOff x="7617808" y="487462"/>
            <a:chExt cx="2449872" cy="111430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565753-911F-7991-7C15-07D627381A4F}"/>
                </a:ext>
              </a:extLst>
            </p:cNvPr>
            <p:cNvSpPr txBox="1"/>
            <p:nvPr/>
          </p:nvSpPr>
          <p:spPr>
            <a:xfrm>
              <a:off x="7617808" y="487462"/>
              <a:ext cx="24498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Back to </a:t>
              </a:r>
              <a:r>
                <a:rPr lang="en-US" sz="1600" b="1" u="sng" dirty="0">
                  <a:solidFill>
                    <a:srgbClr val="7030A0"/>
                  </a:solidFill>
                  <a:latin typeface="Helvetica Light" panose="020B0403020202020204" pitchFamily="34" charset="0"/>
                </a:rPr>
                <a:t>Type Overview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(Clickable Page)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178E81F-E936-8BCD-345A-47065350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10" y="1072237"/>
              <a:ext cx="458651" cy="52953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DC450C-1E8D-669D-2267-B9143693B597}"/>
              </a:ext>
            </a:extLst>
          </p:cNvPr>
          <p:cNvGrpSpPr/>
          <p:nvPr/>
        </p:nvGrpSpPr>
        <p:grpSpPr>
          <a:xfrm>
            <a:off x="6566413" y="2281722"/>
            <a:ext cx="2449872" cy="1167977"/>
            <a:chOff x="7734369" y="487942"/>
            <a:chExt cx="2449872" cy="116797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69C678-5707-6A77-420A-D39CD0E0BF72}"/>
                </a:ext>
              </a:extLst>
            </p:cNvPr>
            <p:cNvSpPr txBox="1"/>
            <p:nvPr/>
          </p:nvSpPr>
          <p:spPr>
            <a:xfrm>
              <a:off x="7734369" y="487942"/>
              <a:ext cx="24498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Return to the last viewed page.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310A73-01A9-B88E-36C0-52D830EC48D7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7734370" y="1155615"/>
              <a:ext cx="589837" cy="5003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58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6031B5D-7153-3BDD-268D-ABC80458F0F7}"/>
              </a:ext>
            </a:extLst>
          </p:cNvPr>
          <p:cNvGrpSpPr/>
          <p:nvPr/>
        </p:nvGrpSpPr>
        <p:grpSpPr>
          <a:xfrm>
            <a:off x="4453667" y="1765704"/>
            <a:ext cx="4157898" cy="3136569"/>
            <a:chOff x="4453667" y="924482"/>
            <a:chExt cx="5273040" cy="3977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A3D7CB-09E1-71FB-792B-202D3C1EDB67}"/>
                </a:ext>
              </a:extLst>
            </p:cNvPr>
            <p:cNvGrpSpPr/>
            <p:nvPr/>
          </p:nvGrpSpPr>
          <p:grpSpPr>
            <a:xfrm>
              <a:off x="4453667" y="924482"/>
              <a:ext cx="5273040" cy="3977792"/>
              <a:chOff x="4450080" y="922707"/>
              <a:chExt cx="5273040" cy="397779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A7E0045-B262-BE99-3C6E-1C767C9C41D4}"/>
                  </a:ext>
                </a:extLst>
              </p:cNvPr>
              <p:cNvGrpSpPr/>
              <p:nvPr/>
            </p:nvGrpSpPr>
            <p:grpSpPr>
              <a:xfrm>
                <a:off x="4450080" y="922707"/>
                <a:ext cx="5273040" cy="3977792"/>
                <a:chOff x="930684" y="2496019"/>
                <a:chExt cx="5273040" cy="397779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FADC643-4EDB-52BE-0CCB-D58D74687405}"/>
                    </a:ext>
                  </a:extLst>
                </p:cNvPr>
                <p:cNvGrpSpPr/>
                <p:nvPr/>
              </p:nvGrpSpPr>
              <p:grpSpPr>
                <a:xfrm>
                  <a:off x="930684" y="2641044"/>
                  <a:ext cx="5273040" cy="3832767"/>
                  <a:chOff x="930684" y="2641044"/>
                  <a:chExt cx="5273040" cy="3832767"/>
                </a:xfrm>
              </p:grpSpPr>
              <p:pic>
                <p:nvPicPr>
                  <p:cNvPr id="70" name="Picture 69" descr="A black and white drawing of a hexagon&#10;&#10;Description automatically generated">
                    <a:extLst>
                      <a:ext uri="{FF2B5EF4-FFF2-40B4-BE49-F238E27FC236}">
                        <a16:creationId xmlns:a16="http://schemas.microsoft.com/office/drawing/2014/main" id="{95886853-D5F3-73AF-5C35-F8376773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22" t="15224" r="18514" b="7162"/>
                  <a:stretch/>
                </p:blipFill>
                <p:spPr>
                  <a:xfrm>
                    <a:off x="930684" y="2641044"/>
                    <a:ext cx="5273040" cy="3832767"/>
                  </a:xfrm>
                  <a:prstGeom prst="rect">
                    <a:avLst/>
                  </a:prstGeom>
                </p:spPr>
              </p:pic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17E7F537-8CB7-DDDD-15D1-9FEDF0C8D400}"/>
                      </a:ext>
                    </a:extLst>
                  </p:cNvPr>
                  <p:cNvGrpSpPr/>
                  <p:nvPr/>
                </p:nvGrpSpPr>
                <p:grpSpPr>
                  <a:xfrm>
                    <a:off x="3520290" y="2882069"/>
                    <a:ext cx="274320" cy="274320"/>
                    <a:chOff x="3166509" y="2927577"/>
                    <a:chExt cx="375377" cy="375377"/>
                  </a:xfrm>
                </p:grpSpPr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A2321C4B-3A33-DA4A-81A5-AA0A9FD43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6509" y="2927577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63" name="Picture 162">
                      <a:extLst>
                        <a:ext uri="{FF2B5EF4-FFF2-40B4-BE49-F238E27FC236}">
                          <a16:creationId xmlns:a16="http://schemas.microsoft.com/office/drawing/2014/main" id="{65431188-6169-22A7-EB86-CB58F8CC73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19576" y="2980088"/>
                      <a:ext cx="271863" cy="27186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F3A7570A-BE07-5FFE-AC36-B6E32C17A689}"/>
                      </a:ext>
                    </a:extLst>
                  </p:cNvPr>
                  <p:cNvGrpSpPr/>
                  <p:nvPr/>
                </p:nvGrpSpPr>
                <p:grpSpPr>
                  <a:xfrm>
                    <a:off x="2897584" y="3841595"/>
                    <a:ext cx="274320" cy="274320"/>
                    <a:chOff x="3172715" y="3510608"/>
                    <a:chExt cx="375377" cy="375377"/>
                  </a:xfrm>
                </p:grpSpPr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DEE6A8ED-99C7-2B1B-7A10-E0EA1DD71C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715" y="3510608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61" name="Picture 160">
                      <a:extLst>
                        <a:ext uri="{FF2B5EF4-FFF2-40B4-BE49-F238E27FC236}">
                          <a16:creationId xmlns:a16="http://schemas.microsoft.com/office/drawing/2014/main" id="{F9E47649-7882-4985-20B3-2E54F12D4C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2079" y="3540552"/>
                      <a:ext cx="315396" cy="31539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7E21E59-D4CF-C0BD-6AC8-AF5ECB432136}"/>
                      </a:ext>
                    </a:extLst>
                  </p:cNvPr>
                  <p:cNvGrpSpPr/>
                  <p:nvPr/>
                </p:nvGrpSpPr>
                <p:grpSpPr>
                  <a:xfrm>
                    <a:off x="5799029" y="4952922"/>
                    <a:ext cx="274320" cy="274320"/>
                    <a:chOff x="3163262" y="4067437"/>
                    <a:chExt cx="375377" cy="375377"/>
                  </a:xfrm>
                </p:grpSpPr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0BB012D3-038F-88DE-2B66-E24C2B691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3262" y="4067437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29" name="Right Triangle 128">
                      <a:extLst>
                        <a:ext uri="{FF2B5EF4-FFF2-40B4-BE49-F238E27FC236}">
                          <a16:creationId xmlns:a16="http://schemas.microsoft.com/office/drawing/2014/main" id="{387FA7FC-BA54-797C-EC5E-D416AE1241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244545" y="4158792"/>
                      <a:ext cx="205646" cy="162799"/>
                    </a:xfrm>
                    <a:prstGeom prst="rtTriangle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EACCBE58-6456-0138-0C33-3A95661EF4CE}"/>
                      </a:ext>
                    </a:extLst>
                  </p:cNvPr>
                  <p:cNvGrpSpPr/>
                  <p:nvPr/>
                </p:nvGrpSpPr>
                <p:grpSpPr>
                  <a:xfrm>
                    <a:off x="3379515" y="4695386"/>
                    <a:ext cx="274320" cy="274320"/>
                    <a:chOff x="3172715" y="4624266"/>
                    <a:chExt cx="375377" cy="375377"/>
                  </a:xfrm>
                </p:grpSpPr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078A3528-AFEF-3663-B3D7-588F67767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715" y="4624266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84DBFB11-4472-F7D9-5A29-4B21D53CD9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96364" y="4650468"/>
                      <a:ext cx="333159" cy="33315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252276AD-1547-DC9D-E6EC-15DB5F979B4E}"/>
                      </a:ext>
                    </a:extLst>
                  </p:cNvPr>
                  <p:cNvGrpSpPr/>
                  <p:nvPr/>
                </p:nvGrpSpPr>
                <p:grpSpPr>
                  <a:xfrm>
                    <a:off x="1127462" y="5267882"/>
                    <a:ext cx="274320" cy="274320"/>
                    <a:chOff x="3172715" y="5151228"/>
                    <a:chExt cx="375377" cy="375377"/>
                  </a:xfrm>
                </p:grpSpPr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7BF8C088-E9ED-96DD-0D54-E5B76DEC3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715" y="5151228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15" name="Picture 114">
                      <a:extLst>
                        <a:ext uri="{FF2B5EF4-FFF2-40B4-BE49-F238E27FC236}">
                          <a16:creationId xmlns:a16="http://schemas.microsoft.com/office/drawing/2014/main" id="{5803D71F-D593-142F-09D1-6DED277743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44545" y="5243468"/>
                      <a:ext cx="228571" cy="17777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B33D8215-CE12-C228-4232-D3167782CD05}"/>
                      </a:ext>
                    </a:extLst>
                  </p:cNvPr>
                  <p:cNvGrpSpPr/>
                  <p:nvPr/>
                </p:nvGrpSpPr>
                <p:grpSpPr>
                  <a:xfrm>
                    <a:off x="2541984" y="6061083"/>
                    <a:ext cx="274320" cy="274320"/>
                    <a:chOff x="3172715" y="3510608"/>
                    <a:chExt cx="375377" cy="375377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FFC9268C-EC7A-E101-7095-BD1AAF88C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715" y="3510608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55B64DD0-CD20-8D7F-5225-37DEA0328D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2079" y="3540552"/>
                      <a:ext cx="315396" cy="31539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804BB023-0429-C2FC-7A77-CF7413C5AC2F}"/>
                      </a:ext>
                    </a:extLst>
                  </p:cNvPr>
                  <p:cNvGrpSpPr/>
                  <p:nvPr/>
                </p:nvGrpSpPr>
                <p:grpSpPr>
                  <a:xfrm>
                    <a:off x="3657450" y="4658113"/>
                    <a:ext cx="274320" cy="274320"/>
                    <a:chOff x="3172715" y="4624266"/>
                    <a:chExt cx="375377" cy="375377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0FE5F988-0693-9722-CCE5-561B6984D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715" y="4624266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A65B17CE-83F2-CC95-6F2C-C308420DFE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96364" y="4650468"/>
                      <a:ext cx="333159" cy="33315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5069997E-111D-4A80-A96F-5A3657BEE079}"/>
                      </a:ext>
                    </a:extLst>
                  </p:cNvPr>
                  <p:cNvGrpSpPr/>
                  <p:nvPr/>
                </p:nvGrpSpPr>
                <p:grpSpPr>
                  <a:xfrm>
                    <a:off x="1346990" y="3444162"/>
                    <a:ext cx="274320" cy="274320"/>
                    <a:chOff x="3163262" y="4067437"/>
                    <a:chExt cx="375377" cy="375377"/>
                  </a:xfrm>
                </p:grpSpPr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2BC7A39A-2DE1-F0C8-EE1D-90FF56980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3262" y="4067437"/>
                      <a:ext cx="375377" cy="375377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95" name="Right Triangle 94">
                      <a:extLst>
                        <a:ext uri="{FF2B5EF4-FFF2-40B4-BE49-F238E27FC236}">
                          <a16:creationId xmlns:a16="http://schemas.microsoft.com/office/drawing/2014/main" id="{4D08373D-34E1-5194-99DC-0790301D357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244545" y="4158792"/>
                      <a:ext cx="205646" cy="162799"/>
                    </a:xfrm>
                    <a:prstGeom prst="rtTriangle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E3B2D02A-5BE7-1100-0A1D-C8607B464FC0}"/>
                    </a:ext>
                  </a:extLst>
                </p:cNvPr>
                <p:cNvGrpSpPr/>
                <p:nvPr/>
              </p:nvGrpSpPr>
              <p:grpSpPr>
                <a:xfrm>
                  <a:off x="3281463" y="5425609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62B26ABE-9CCB-26C2-3B0B-DB9531EE287D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E9150A4A-1DAA-E34D-CCE1-31CC39017C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9F9D729-CC91-1C37-61BF-73174F4861D8}"/>
                    </a:ext>
                  </a:extLst>
                </p:cNvPr>
                <p:cNvSpPr txBox="1"/>
                <p:nvPr/>
              </p:nvSpPr>
              <p:spPr>
                <a:xfrm>
                  <a:off x="2935368" y="5177966"/>
                  <a:ext cx="8739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McDonald</a:t>
                  </a:r>
                  <a:endPara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C1DE98F-17C9-D1F2-F11E-F89DFCCF96B8}"/>
                    </a:ext>
                  </a:extLst>
                </p:cNvPr>
                <p:cNvGrpSpPr/>
                <p:nvPr/>
              </p:nvGrpSpPr>
              <p:grpSpPr>
                <a:xfrm>
                  <a:off x="4635548" y="4990327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18E0B927-31CB-11F7-D4C3-6D9D2635C95E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C597C99E-D25E-E682-B971-08D507ED2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5E2233-CE11-DA30-A79A-755DA36563BC}"/>
                    </a:ext>
                  </a:extLst>
                </p:cNvPr>
                <p:cNvSpPr txBox="1"/>
                <p:nvPr/>
              </p:nvSpPr>
              <p:spPr>
                <a:xfrm>
                  <a:off x="4289453" y="4742684"/>
                  <a:ext cx="8675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Starbucks</a:t>
                  </a:r>
                  <a:endPara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DF82653-720B-6452-A978-FA2058BAACC7}"/>
                    </a:ext>
                  </a:extLst>
                </p:cNvPr>
                <p:cNvGrpSpPr/>
                <p:nvPr/>
              </p:nvGrpSpPr>
              <p:grpSpPr>
                <a:xfrm>
                  <a:off x="4737148" y="2891087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5544FD91-F8DB-8822-60BA-96379256E960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E930C96B-09A8-62B3-171B-3FA6513D1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DB989CC-D261-429B-635B-463717A4F3BA}"/>
                    </a:ext>
                  </a:extLst>
                </p:cNvPr>
                <p:cNvSpPr txBox="1"/>
                <p:nvPr/>
              </p:nvSpPr>
              <p:spPr>
                <a:xfrm>
                  <a:off x="4428723" y="2643444"/>
                  <a:ext cx="7986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FairPrice</a:t>
                  </a:r>
                  <a:endPara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6E4AF5E-240D-1063-D023-16ED050551B1}"/>
                    </a:ext>
                  </a:extLst>
                </p:cNvPr>
                <p:cNvGrpSpPr/>
                <p:nvPr/>
              </p:nvGrpSpPr>
              <p:grpSpPr>
                <a:xfrm>
                  <a:off x="1294612" y="4221606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9C980AAE-80F8-729D-80D9-86941C6264DD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198AE4D-17F3-9DD2-3038-4873DD4F4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E66108A-FBF3-C86B-7D7F-1051228AA46C}"/>
                    </a:ext>
                  </a:extLst>
                </p:cNvPr>
                <p:cNvSpPr txBox="1"/>
                <p:nvPr/>
              </p:nvSpPr>
              <p:spPr>
                <a:xfrm>
                  <a:off x="952556" y="3969616"/>
                  <a:ext cx="1088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Shack Shake</a:t>
                  </a:r>
                  <a:endPara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8A45D1E-76B7-C676-60A8-7DAF99EB71EA}"/>
                    </a:ext>
                  </a:extLst>
                </p:cNvPr>
                <p:cNvGrpSpPr/>
                <p:nvPr/>
              </p:nvGrpSpPr>
              <p:grpSpPr>
                <a:xfrm>
                  <a:off x="2419796" y="2852713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2B4609A8-66AE-1BF1-438A-9C81B4C8697C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5411F76D-1866-CC60-A540-79E570525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2D4FDE-63A5-3F9E-7619-FBF11C9B149A}"/>
                    </a:ext>
                  </a:extLst>
                </p:cNvPr>
                <p:cNvSpPr txBox="1"/>
                <p:nvPr/>
              </p:nvSpPr>
              <p:spPr>
                <a:xfrm>
                  <a:off x="2206989" y="2496019"/>
                  <a:ext cx="7120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Popular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2CCBB01A-0D98-9B18-E535-CE256EB9C5A5}"/>
                    </a:ext>
                  </a:extLst>
                </p:cNvPr>
                <p:cNvGrpSpPr/>
                <p:nvPr/>
              </p:nvGrpSpPr>
              <p:grpSpPr>
                <a:xfrm>
                  <a:off x="2806700" y="4216391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24DACF7-544A-9C44-1CE6-F5B2FDE7E172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FAB89BCE-0ACC-9072-D067-A591F82499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4FAA336-359B-FC23-1D7E-155DBC10FD92}"/>
                    </a:ext>
                  </a:extLst>
                </p:cNvPr>
                <p:cNvSpPr txBox="1"/>
                <p:nvPr/>
              </p:nvSpPr>
              <p:spPr>
                <a:xfrm>
                  <a:off x="3005790" y="4172341"/>
                  <a:ext cx="78489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Waterfall</a:t>
                  </a:r>
                  <a:endPara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DFC7C5F-7149-E7C7-CB96-CABB77F67108}"/>
                    </a:ext>
                  </a:extLst>
                </p:cNvPr>
                <p:cNvGrpSpPr/>
                <p:nvPr/>
              </p:nvGrpSpPr>
              <p:grpSpPr>
                <a:xfrm>
                  <a:off x="2015286" y="5384022"/>
                  <a:ext cx="192484" cy="451563"/>
                  <a:chOff x="7417356" y="2448560"/>
                  <a:chExt cx="192484" cy="451563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6658C4DC-9602-E523-D2FC-56D09A073626}"/>
                      </a:ext>
                    </a:extLst>
                  </p:cNvPr>
                  <p:cNvSpPr/>
                  <p:nvPr/>
                </p:nvSpPr>
                <p:spPr>
                  <a:xfrm>
                    <a:off x="7417356" y="2448560"/>
                    <a:ext cx="192484" cy="19248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13237AB-0594-9978-8896-553A95B42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240" y="2507273"/>
                    <a:ext cx="0" cy="392850"/>
                  </a:xfrm>
                  <a:prstGeom prst="line">
                    <a:avLst/>
                  </a:prstGeom>
                  <a:ln w="508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BE6BD-FAA6-E540-BC3A-32B83D06276C}"/>
                    </a:ext>
                  </a:extLst>
                </p:cNvPr>
                <p:cNvSpPr txBox="1"/>
                <p:nvPr/>
              </p:nvSpPr>
              <p:spPr>
                <a:xfrm>
                  <a:off x="1894206" y="5078336"/>
                  <a:ext cx="4924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KFC</a:t>
                  </a:r>
                </a:p>
              </p:txBody>
            </p:sp>
          </p:grpSp>
          <p:sp>
            <p:nvSpPr>
              <p:cNvPr id="33" name="Arrow: Chevron 87">
                <a:extLst>
                  <a:ext uri="{FF2B5EF4-FFF2-40B4-BE49-F238E27FC236}">
                    <a16:creationId xmlns:a16="http://schemas.microsoft.com/office/drawing/2014/main" id="{2E5E7EB3-C342-88EC-7FFD-139BE6837B64}"/>
                  </a:ext>
                </a:extLst>
              </p:cNvPr>
              <p:cNvSpPr/>
              <p:nvPr/>
            </p:nvSpPr>
            <p:spPr>
              <a:xfrm rot="16200000">
                <a:off x="5375589" y="2971611"/>
                <a:ext cx="406697" cy="406144"/>
              </a:xfrm>
              <a:custGeom>
                <a:avLst/>
                <a:gdLst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250021 w 500041"/>
                  <a:gd name="connsiteY5" fmla="*/ 28154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50021 w 500041"/>
                  <a:gd name="connsiteY1" fmla="*/ 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39861 w 500041"/>
                  <a:gd name="connsiteY1" fmla="*/ 6096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50021 w 500041"/>
                  <a:gd name="connsiteY3" fmla="*/ 5630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38261 w 500041"/>
                  <a:gd name="connsiteY5" fmla="*/ 291709 h 563097"/>
                  <a:gd name="connsiteX6" fmla="*/ 0 w 500041"/>
                  <a:gd name="connsiteY6" fmla="*/ 0 h 563097"/>
                  <a:gd name="connsiteX0" fmla="*/ 0 w 500041"/>
                  <a:gd name="connsiteY0" fmla="*/ 0 h 563097"/>
                  <a:gd name="connsiteX1" fmla="*/ 229701 w 500041"/>
                  <a:gd name="connsiteY1" fmla="*/ 121920 h 563097"/>
                  <a:gd name="connsiteX2" fmla="*/ 500041 w 500041"/>
                  <a:gd name="connsiteY2" fmla="*/ 281549 h 563097"/>
                  <a:gd name="connsiteX3" fmla="*/ 209381 w 500041"/>
                  <a:gd name="connsiteY3" fmla="*/ 461497 h 563097"/>
                  <a:gd name="connsiteX4" fmla="*/ 0 w 500041"/>
                  <a:gd name="connsiteY4" fmla="*/ 563097 h 563097"/>
                  <a:gd name="connsiteX5" fmla="*/ 168741 w 500041"/>
                  <a:gd name="connsiteY5" fmla="*/ 281549 h 563097"/>
                  <a:gd name="connsiteX6" fmla="*/ 0 w 500041"/>
                  <a:gd name="connsiteY6" fmla="*/ 0 h 5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041" h="563097">
                    <a:moveTo>
                      <a:pt x="0" y="0"/>
                    </a:moveTo>
                    <a:lnTo>
                      <a:pt x="229701" y="121920"/>
                    </a:lnTo>
                    <a:lnTo>
                      <a:pt x="500041" y="281549"/>
                    </a:lnTo>
                    <a:lnTo>
                      <a:pt x="209381" y="461497"/>
                    </a:lnTo>
                    <a:lnTo>
                      <a:pt x="0" y="563097"/>
                    </a:lnTo>
                    <a:lnTo>
                      <a:pt x="168741" y="281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170368-4456-E649-596B-66FBAE9F1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2524" y="2334883"/>
              <a:ext cx="39837" cy="5651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F82EBEE-54F1-7AA9-D0EC-44CECA545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442" y="2150880"/>
              <a:ext cx="818125" cy="2563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5C4656-632B-0E76-DE42-0BFAB82D77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5263" y="1771113"/>
              <a:ext cx="219105" cy="29403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Single-level Version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9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0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 Bookshop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1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3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D753D-6FA5-39FC-E6CC-E5A8AA072999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99" name="TextBox 98">
              <a:hlinkClick r:id="rId15" action="ppaction://hlinksldjump"/>
              <a:extLst>
                <a:ext uri="{FF2B5EF4-FFF2-40B4-BE49-F238E27FC236}">
                  <a16:creationId xmlns:a16="http://schemas.microsoft.com/office/drawing/2014/main" id="{87A7F716-B6D7-BD6F-C97D-62D015E97CB2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01" name="Straight Connector 10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2A01D51-6327-1D67-FDB8-A88E7710B316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7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hlinkClick r:id="rId19" action="ppaction://hlinksldjump"/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3D4F98-40CC-2B83-D593-947FA3956917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02" name="TextBox 101">
              <a:hlinkClick r:id="rId21" action="ppaction://hlinksldjump"/>
              <a:extLst>
                <a:ext uri="{FF2B5EF4-FFF2-40B4-BE49-F238E27FC236}">
                  <a16:creationId xmlns:a16="http://schemas.microsoft.com/office/drawing/2014/main" id="{C312DC2F-55BB-E722-5067-334ABD41E289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6" name="Straight Connector 15">
              <a:hlinkClick r:id="rId21" action="ppaction://hlinksldjump"/>
              <a:extLst>
                <a:ext uri="{FF2B5EF4-FFF2-40B4-BE49-F238E27FC236}">
                  <a16:creationId xmlns:a16="http://schemas.microsoft.com/office/drawing/2014/main" id="{66A70AB7-AD01-0848-ED1D-A216C9361ABD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34805-36DB-A216-5ACF-7FCD08DB952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04" name="TextBox 103">
              <a:hlinkClick r:id="rId22" action="ppaction://hlinksldjump"/>
              <a:extLst>
                <a:ext uri="{FF2B5EF4-FFF2-40B4-BE49-F238E27FC236}">
                  <a16:creationId xmlns:a16="http://schemas.microsoft.com/office/drawing/2014/main" id="{C8CFBD85-3BA1-9FEA-1210-F330DF8569F4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17" name="Straight Connector 1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85E0B16-00B9-BA4D-DFAC-190F06089E62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7068812-1F7F-BE8F-3A2E-7099598E21CC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C882AD-15D0-39FC-CE8A-EA03DD61E15F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9B1E3A43-D0F2-19CC-3675-99E1B5ECD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cxnSp>
        <p:nvCxnSpPr>
          <p:cNvPr id="27" name="Straight Connector 26">
            <a:hlinkClick r:id="rId24" action="ppaction://hlinksldjump"/>
            <a:extLst>
              <a:ext uri="{FF2B5EF4-FFF2-40B4-BE49-F238E27FC236}">
                <a16:creationId xmlns:a16="http://schemas.microsoft.com/office/drawing/2014/main" id="{058CC165-A378-8EB2-A3C4-6B47AD13173C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hlinkClick r:id="rId25" action="ppaction://hlinksldjump"/>
            <a:extLst>
              <a:ext uri="{FF2B5EF4-FFF2-40B4-BE49-F238E27FC236}">
                <a16:creationId xmlns:a16="http://schemas.microsoft.com/office/drawing/2014/main" id="{5CA285F7-1189-575C-A1AA-9F803CA4F22E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hlinkClick r:id="rId26" action="ppaction://hlinksldjump"/>
            <a:extLst>
              <a:ext uri="{FF2B5EF4-FFF2-40B4-BE49-F238E27FC236}">
                <a16:creationId xmlns:a16="http://schemas.microsoft.com/office/drawing/2014/main" id="{6DE44A03-239C-28AE-E9A0-A0F56D13F52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7B39A96-5863-6DD8-68B4-E6D5BFB4B03B}"/>
              </a:ext>
            </a:extLst>
          </p:cNvPr>
          <p:cNvGrpSpPr/>
          <p:nvPr/>
        </p:nvGrpSpPr>
        <p:grpSpPr>
          <a:xfrm>
            <a:off x="9856224" y="6387560"/>
            <a:ext cx="1775731" cy="400900"/>
            <a:chOff x="9856224" y="6387560"/>
            <a:chExt cx="1775731" cy="400900"/>
          </a:xfrm>
        </p:grpSpPr>
        <p:sp>
          <p:nvSpPr>
            <p:cNvPr id="5" name="Action Button: Go to Beginning 4">
              <a:hlinkClick r:id="rId27" action="ppaction://hlinksldjump"/>
              <a:extLst>
                <a:ext uri="{FF2B5EF4-FFF2-40B4-BE49-F238E27FC236}">
                  <a16:creationId xmlns:a16="http://schemas.microsoft.com/office/drawing/2014/main" id="{8C0D0D8F-329F-CFFE-D759-C0CA30AEAC63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28" action="ppaction://hlinksldjump"/>
              <a:extLst>
                <a:ext uri="{FF2B5EF4-FFF2-40B4-BE49-F238E27FC236}">
                  <a16:creationId xmlns:a16="http://schemas.microsoft.com/office/drawing/2014/main" id="{17B2BDE6-2A5B-AE38-8829-CE1D67FC7AE5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27" action="ppaction://hlinksldjump"/>
              <a:extLst>
                <a:ext uri="{FF2B5EF4-FFF2-40B4-BE49-F238E27FC236}">
                  <a16:creationId xmlns:a16="http://schemas.microsoft.com/office/drawing/2014/main" id="{A5271B9E-14E4-7CD4-5688-112D3CA62F6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Action Button: Return 1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EC6834F3-8F06-6CA5-3ADC-47463A2AEC6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DA02240-EAD8-75DB-E8B4-A69E7C6E7920}"/>
              </a:ext>
            </a:extLst>
          </p:cNvPr>
          <p:cNvSpPr txBox="1"/>
          <p:nvPr/>
        </p:nvSpPr>
        <p:spPr>
          <a:xfrm>
            <a:off x="451120" y="1997096"/>
            <a:ext cx="3182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Single-level version of the direction screen will display if the destination is at the same level as the current user’s location.</a:t>
            </a:r>
          </a:p>
          <a:p>
            <a:endParaRPr lang="en-US" sz="1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Due to the limitation, this page does not have any clickable animation.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  <a:hlinkClick r:id="rId27" action="ppaction://hlinksldjump"/>
              </a:rPr>
              <a:t>here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, or use the config menu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to return back to the Search page.</a:t>
            </a:r>
          </a:p>
          <a:p>
            <a:endParaRPr lang="en-US" sz="1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2B538E-0D84-17F0-525A-1C75BDA1A13B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4" name="Rounded Rectangle 26">
              <a:extLst>
                <a:ext uri="{FF2B5EF4-FFF2-40B4-BE49-F238E27FC236}">
                  <a16:creationId xmlns:a16="http://schemas.microsoft.com/office/drawing/2014/main" id="{E416343D-3C73-200C-04B8-A288B251F873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08C09E-F264-1C38-BFBF-C41866B4E150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37" name="Rounded Rectangle 26">
              <a:extLst>
                <a:ext uri="{FF2B5EF4-FFF2-40B4-BE49-F238E27FC236}">
                  <a16:creationId xmlns:a16="http://schemas.microsoft.com/office/drawing/2014/main" id="{8C57B136-F8E4-581E-B221-C0D0C6C12B3F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8C54A599-004B-3C39-4181-74B66F050295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6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A3ADA4A-AF4B-A876-1A1C-5ADE8748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F0C6EB-8DA2-68B3-3905-99EE035B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hlinkClick r:id="rId5" action="ppaction://hlinksldjump"/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221DD9-2A06-F495-D129-7F7AB154F851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Rounded Rectangle 26">
            <a:extLst>
              <a:ext uri="{FF2B5EF4-FFF2-40B4-BE49-F238E27FC236}">
                <a16:creationId xmlns:a16="http://schemas.microsoft.com/office/drawing/2014/main" id="{2E9AB3D2-5C26-9988-EBF4-AE6701AC4E2A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0CBE7-B134-1CF6-4F1E-3886EC06F3EB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7A508EAA-667C-6AD0-FD66-D75463228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C29953E9-5EA6-8C71-0605-E894740E774A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F3DD3AA-D7A5-6BBE-EE14-8FCB9CE026D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3A7E24-26C5-D83B-E777-C5F9F72D18C7}"/>
              </a:ext>
            </a:extLst>
          </p:cNvPr>
          <p:cNvSpPr txBox="1"/>
          <p:nvPr/>
        </p:nvSpPr>
        <p:spPr>
          <a:xfrm>
            <a:off x="421319" y="1224464"/>
            <a:ext cx="3676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Change Starting Location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1CDFA5-3DFA-C4DE-94B4-54B6D8C1F1E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91B1DD-ADC2-2778-0D01-3FB388D19EA1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483F1DEA-9D96-7B7E-7810-0B125A6D6E5C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70F3BB-F5EA-D094-81B4-DBFF3E579F09}"/>
              </a:ext>
            </a:extLst>
          </p:cNvPr>
          <p:cNvSpPr txBox="1"/>
          <p:nvPr/>
        </p:nvSpPr>
        <p:spPr>
          <a:xfrm>
            <a:off x="445909" y="2038722"/>
            <a:ext cx="36290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After user click the starting location in direction screen, the user will be redirect back to search screen. </a:t>
            </a:r>
          </a:p>
          <a:p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User can change the starting location here, and the direction will be start at somewhere else.</a:t>
            </a:r>
          </a:p>
          <a:p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We’ll pick current location as the starting location in this demo.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2E21F8-00B0-AC0E-A900-E293541A6DDD}"/>
              </a:ext>
            </a:extLst>
          </p:cNvPr>
          <p:cNvGrpSpPr/>
          <p:nvPr/>
        </p:nvGrpSpPr>
        <p:grpSpPr>
          <a:xfrm flipH="1">
            <a:off x="7248381" y="1128951"/>
            <a:ext cx="4560881" cy="338554"/>
            <a:chOff x="-1397973" y="1080843"/>
            <a:chExt cx="5804062" cy="2348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8B8834-1F93-53CA-D675-DFE03ABC27AC}"/>
                </a:ext>
              </a:extLst>
            </p:cNvPr>
            <p:cNvSpPr txBox="1"/>
            <p:nvPr/>
          </p:nvSpPr>
          <p:spPr>
            <a:xfrm>
              <a:off x="-1397973" y="1080843"/>
              <a:ext cx="3500131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Click here to start navigation.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9871E0-8D21-3A60-98ED-50388B95F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83" y="1193158"/>
              <a:ext cx="2231306" cy="385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AA7FAA1-5AB3-6194-64F6-25B7CA1E1221}"/>
              </a:ext>
            </a:extLst>
          </p:cNvPr>
          <p:cNvSpPr txBox="1"/>
          <p:nvPr/>
        </p:nvSpPr>
        <p:spPr>
          <a:xfrm>
            <a:off x="445909" y="4771842"/>
            <a:ext cx="350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Let’s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current location to start the navigation.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118952-05CA-0886-0D4D-CC95DFDA292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4" name="Action Button: Go to Beginning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32C907BF-AFDC-99F7-8580-4A0F2475265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Action Button: Go Home 28">
              <a:hlinkClick r:id="rId10" action="ppaction://hlinksldjump"/>
              <a:extLst>
                <a:ext uri="{FF2B5EF4-FFF2-40B4-BE49-F238E27FC236}">
                  <a16:creationId xmlns:a16="http://schemas.microsoft.com/office/drawing/2014/main" id="{B9743E52-8E84-4481-1A67-7D7466893A8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ction Button: Go Back or Previous 30">
              <a:hlinkClick r:id="rId5" action="ppaction://hlinksldjump"/>
              <a:extLst>
                <a:ext uri="{FF2B5EF4-FFF2-40B4-BE49-F238E27FC236}">
                  <a16:creationId xmlns:a16="http://schemas.microsoft.com/office/drawing/2014/main" id="{CF338C8D-FAF6-51DB-9190-9A98B4A85B5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Action Button: Go Forward or Next 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9049334-168B-A665-236F-A02279B3E634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ction Button: Return 3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92E48859-D5AE-E841-70E4-D8BB51FB6786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71772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95710A4-CC75-BA58-CBFC-E9B49461001C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anywhere else to follow the tutorial 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12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3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4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6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D753D-6FA5-39FC-E6CC-E5A8AA072999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99" name="TextBox 98">
              <a:hlinkClick r:id="rId18" action="ppaction://hlinksldjump"/>
              <a:extLst>
                <a:ext uri="{FF2B5EF4-FFF2-40B4-BE49-F238E27FC236}">
                  <a16:creationId xmlns:a16="http://schemas.microsoft.com/office/drawing/2014/main" id="{87A7F716-B6D7-BD6F-C97D-62D015E97CB2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01" name="Straight Connector 100">
              <a:hlinkClick r:id="rId18" action="ppaction://hlinksldjump"/>
              <a:extLst>
                <a:ext uri="{FF2B5EF4-FFF2-40B4-BE49-F238E27FC236}">
                  <a16:creationId xmlns:a16="http://schemas.microsoft.com/office/drawing/2014/main" id="{92A01D51-6327-1D67-FDB8-A88E7710B316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9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hlinkClick r:id="rId21" action="ppaction://hlinksldjump"/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3D4F98-40CC-2B83-D593-947FA3956917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02" name="TextBox 101">
              <a:hlinkClick r:id="rId23" action="ppaction://hlinksldjump"/>
              <a:extLst>
                <a:ext uri="{FF2B5EF4-FFF2-40B4-BE49-F238E27FC236}">
                  <a16:creationId xmlns:a16="http://schemas.microsoft.com/office/drawing/2014/main" id="{C312DC2F-55BB-E722-5067-334ABD41E289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6" name="Straight Connector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A70AB7-AD01-0848-ED1D-A216C9361ABD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34805-36DB-A216-5ACF-7FCD08DB952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04" name="TextBox 103">
              <a:hlinkClick r:id="rId24" action="ppaction://hlinksldjump"/>
              <a:extLst>
                <a:ext uri="{FF2B5EF4-FFF2-40B4-BE49-F238E27FC236}">
                  <a16:creationId xmlns:a16="http://schemas.microsoft.com/office/drawing/2014/main" id="{C8CFBD85-3BA1-9FEA-1210-F330DF8569F4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17" name="Straight Connector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85E0B16-00B9-BA4D-DFAC-190F06089E62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to start introduction animation (6s)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2350D-7F7E-B609-E12D-1E06DC66EBC7}"/>
              </a:ext>
            </a:extLst>
          </p:cNvPr>
          <p:cNvGrpSpPr/>
          <p:nvPr/>
        </p:nvGrpSpPr>
        <p:grpSpPr>
          <a:xfrm flipH="1">
            <a:off x="7010010" y="85782"/>
            <a:ext cx="5349121" cy="730767"/>
            <a:chOff x="-2150704" y="1054742"/>
            <a:chExt cx="6807155" cy="5068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CAF17D-885E-B259-74A5-CF5B3EB9E23B}"/>
                </a:ext>
              </a:extLst>
            </p:cNvPr>
            <p:cNvSpPr txBox="1"/>
            <p:nvPr/>
          </p:nvSpPr>
          <p:spPr>
            <a:xfrm>
              <a:off x="-2150704" y="1054742"/>
              <a:ext cx="4435484" cy="405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</a:t>
              </a:r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tarting Location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(Default set to user’s current location)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090A89-66D1-5805-EB63-F0B0B82709B8}"/>
                </a:ext>
              </a:extLst>
            </p:cNvPr>
            <p:cNvCxnSpPr>
              <a:cxnSpLocks/>
              <a:stCxn id="5" idx="3"/>
              <a:endCxn id="87" idx="3"/>
            </p:cNvCxnSpPr>
            <p:nvPr/>
          </p:nvCxnSpPr>
          <p:spPr>
            <a:xfrm>
              <a:off x="2284781" y="1257551"/>
              <a:ext cx="2371670" cy="30407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FB02E-97C6-8FE6-6834-66E17FF6F08B}"/>
              </a:ext>
            </a:extLst>
          </p:cNvPr>
          <p:cNvGrpSpPr/>
          <p:nvPr/>
        </p:nvGrpSpPr>
        <p:grpSpPr>
          <a:xfrm flipH="1">
            <a:off x="7010119" y="1244004"/>
            <a:ext cx="3076397" cy="338554"/>
            <a:chOff x="794349" y="1160647"/>
            <a:chExt cx="3914946" cy="2348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C5B06B-73BA-DF95-D37B-8178CE7DF029}"/>
                </a:ext>
              </a:extLst>
            </p:cNvPr>
            <p:cNvSpPr txBox="1"/>
            <p:nvPr/>
          </p:nvSpPr>
          <p:spPr>
            <a:xfrm>
              <a:off x="794349" y="1160647"/>
              <a:ext cx="1491851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Destination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47D741-EF2B-909A-E513-6EBBFCB5763F}"/>
                </a:ext>
              </a:extLst>
            </p:cNvPr>
            <p:cNvCxnSpPr>
              <a:cxnSpLocks/>
              <a:stCxn id="10" idx="3"/>
              <a:endCxn id="88" idx="3"/>
            </p:cNvCxnSpPr>
            <p:nvPr/>
          </p:nvCxnSpPr>
          <p:spPr>
            <a:xfrm flipV="1">
              <a:off x="2286200" y="1187788"/>
              <a:ext cx="2423095" cy="9027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4BAFD8-7736-4731-7981-70A93ECE408E}"/>
              </a:ext>
            </a:extLst>
          </p:cNvPr>
          <p:cNvGrpSpPr/>
          <p:nvPr/>
        </p:nvGrpSpPr>
        <p:grpSpPr>
          <a:xfrm flipH="1">
            <a:off x="7335455" y="705798"/>
            <a:ext cx="2866300" cy="351765"/>
            <a:chOff x="614184" y="1160647"/>
            <a:chExt cx="3647580" cy="243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47DC5-8391-6D86-75D5-D9AB91E3CB53}"/>
                </a:ext>
              </a:extLst>
            </p:cNvPr>
            <p:cNvSpPr txBox="1"/>
            <p:nvPr/>
          </p:nvSpPr>
          <p:spPr>
            <a:xfrm>
              <a:off x="614184" y="1160647"/>
              <a:ext cx="1672018" cy="234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Swap Button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DAAD40-5A89-7523-56BA-51DE7A6394F4}"/>
                </a:ext>
              </a:extLst>
            </p:cNvPr>
            <p:cNvCxnSpPr>
              <a:cxnSpLocks/>
              <a:stCxn id="19" idx="3"/>
              <a:endCxn id="90" idx="0"/>
            </p:cNvCxnSpPr>
            <p:nvPr/>
          </p:nvCxnSpPr>
          <p:spPr>
            <a:xfrm>
              <a:off x="2286202" y="1278063"/>
              <a:ext cx="1975562" cy="12657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FFB61C-7ACE-20D7-EE2A-C0060508FB56}"/>
              </a:ext>
            </a:extLst>
          </p:cNvPr>
          <p:cNvGrpSpPr/>
          <p:nvPr/>
        </p:nvGrpSpPr>
        <p:grpSpPr>
          <a:xfrm flipH="1">
            <a:off x="7782921" y="1722485"/>
            <a:ext cx="3068244" cy="338554"/>
            <a:chOff x="-141167" y="1160647"/>
            <a:chExt cx="3904571" cy="2348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64688B-6A91-77FA-1161-DBE8ACF7B8D8}"/>
                </a:ext>
              </a:extLst>
            </p:cNvPr>
            <p:cNvSpPr txBox="1"/>
            <p:nvPr/>
          </p:nvSpPr>
          <p:spPr>
            <a:xfrm>
              <a:off x="-141167" y="1160647"/>
              <a:ext cx="2427367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Toggle Level Button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0DDA0C-406B-7459-9DE7-0101E37AC6DD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2286200" y="1234969"/>
              <a:ext cx="1477204" cy="430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F82273-B5B6-38CA-FF26-72E771A4B0AC}"/>
              </a:ext>
            </a:extLst>
          </p:cNvPr>
          <p:cNvGrpSpPr/>
          <p:nvPr/>
        </p:nvGrpSpPr>
        <p:grpSpPr>
          <a:xfrm flipH="1">
            <a:off x="7804385" y="5026198"/>
            <a:ext cx="2362084" cy="338554"/>
            <a:chOff x="691833" y="1098082"/>
            <a:chExt cx="3005928" cy="23483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11A2DD-62D2-F4AE-2A23-4B296CB8FEFB}"/>
                </a:ext>
              </a:extLst>
            </p:cNvPr>
            <p:cNvSpPr txBox="1"/>
            <p:nvPr/>
          </p:nvSpPr>
          <p:spPr>
            <a:xfrm>
              <a:off x="691833" y="1098082"/>
              <a:ext cx="1582343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Filter Button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60C955-54F9-E7BC-1A5E-7F590E3D65EE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2274175" y="1215498"/>
              <a:ext cx="1423586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D64ECF-C004-68D0-3BB4-53CD1010512C}"/>
              </a:ext>
            </a:extLst>
          </p:cNvPr>
          <p:cNvGrpSpPr/>
          <p:nvPr/>
        </p:nvGrpSpPr>
        <p:grpSpPr>
          <a:xfrm flipH="1">
            <a:off x="2561057" y="5035638"/>
            <a:ext cx="1932254" cy="338554"/>
            <a:chOff x="-184761" y="1098082"/>
            <a:chExt cx="2458937" cy="2348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167661A-4624-87DC-4D21-B3DA163EBAAA}"/>
                </a:ext>
              </a:extLst>
            </p:cNvPr>
            <p:cNvSpPr txBox="1"/>
            <p:nvPr/>
          </p:nvSpPr>
          <p:spPr>
            <a:xfrm>
              <a:off x="589919" y="1098082"/>
              <a:ext cx="1684257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Close Button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EFB2A4C-E1CB-DDCE-8EB4-BA288D36D2BC}"/>
                </a:ext>
              </a:extLst>
            </p:cNvPr>
            <p:cNvCxnSpPr>
              <a:cxnSpLocks/>
              <a:stCxn id="92" idx="1"/>
              <a:endCxn id="98" idx="1"/>
            </p:cNvCxnSpPr>
            <p:nvPr/>
          </p:nvCxnSpPr>
          <p:spPr>
            <a:xfrm flipH="1">
              <a:off x="-184761" y="1215498"/>
              <a:ext cx="774680" cy="8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4ED8160-44F9-8CE0-3365-0705AD18BFAF}"/>
              </a:ext>
            </a:extLst>
          </p:cNvPr>
          <p:cNvGrpSpPr/>
          <p:nvPr/>
        </p:nvGrpSpPr>
        <p:grpSpPr>
          <a:xfrm flipH="1">
            <a:off x="7804386" y="6089046"/>
            <a:ext cx="3351904" cy="338554"/>
            <a:chOff x="-567787" y="1098082"/>
            <a:chExt cx="4265548" cy="23483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548454-1526-7183-56EF-ECEC1A71840D}"/>
                </a:ext>
              </a:extLst>
            </p:cNvPr>
            <p:cNvSpPr txBox="1"/>
            <p:nvPr/>
          </p:nvSpPr>
          <p:spPr>
            <a:xfrm>
              <a:off x="-567787" y="1098082"/>
              <a:ext cx="2841965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Start Navigation Button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DD0016-247A-2033-FE8A-2470E68AEF3A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 flipV="1">
              <a:off x="2274178" y="1215497"/>
              <a:ext cx="1423583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40736D-7B5C-179F-879E-58ADD96DDC2C}"/>
              </a:ext>
            </a:extLst>
          </p:cNvPr>
          <p:cNvGrpSpPr/>
          <p:nvPr/>
        </p:nvGrpSpPr>
        <p:grpSpPr>
          <a:xfrm flipH="1">
            <a:off x="7814679" y="5545423"/>
            <a:ext cx="3321896" cy="338554"/>
            <a:chOff x="-529601" y="1098082"/>
            <a:chExt cx="4227362" cy="23483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C25BE6-3DB1-6D74-949A-B96BCE73980D}"/>
                </a:ext>
              </a:extLst>
            </p:cNvPr>
            <p:cNvSpPr txBox="1"/>
            <p:nvPr/>
          </p:nvSpPr>
          <p:spPr>
            <a:xfrm>
              <a:off x="-529601" y="1098082"/>
              <a:ext cx="2803778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Ways of Travel Choices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D9A1DE-681E-F35B-8A6E-F9706A6D0BAF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2274177" y="1215497"/>
              <a:ext cx="1423584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7068812-1F7F-BE8F-3A2E-7099598E21CC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C882AD-15D0-39FC-CE8A-EA03DD61E15F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9B1E3A43-D0F2-19CC-3675-99E1B5ECD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8797F26-DF0E-9CAB-A333-A3913BC74C67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79" name="Oval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54B91E5D-F052-8EF6-1CEF-4AF1082EF3C0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1727A8A9-58B6-45B0-6821-C37C27C9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E83C1D4-C2E2-E0D9-0A01-16C05B1426B3}"/>
              </a:ext>
            </a:extLst>
          </p:cNvPr>
          <p:cNvGrpSpPr/>
          <p:nvPr/>
        </p:nvGrpSpPr>
        <p:grpSpPr>
          <a:xfrm flipH="1">
            <a:off x="181650" y="5963824"/>
            <a:ext cx="5659720" cy="609588"/>
            <a:chOff x="-3987512" y="1006308"/>
            <a:chExt cx="7202418" cy="42282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14E91E-A85F-D51F-E0F1-10A47092FC2C}"/>
                </a:ext>
              </a:extLst>
            </p:cNvPr>
            <p:cNvSpPr txBox="1"/>
            <p:nvPr/>
          </p:nvSpPr>
          <p:spPr>
            <a:xfrm>
              <a:off x="-1598132" y="1006308"/>
              <a:ext cx="4813038" cy="405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Route Count Indicators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(Indicate how many direction is available)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89CE4B8-F8E1-A16B-0836-40732AB41B50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-3987512" y="1209117"/>
              <a:ext cx="2389380" cy="22001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hlinkClick r:id="rId28" action="ppaction://hlinksldjump"/>
            <a:extLst>
              <a:ext uri="{FF2B5EF4-FFF2-40B4-BE49-F238E27FC236}">
                <a16:creationId xmlns:a16="http://schemas.microsoft.com/office/drawing/2014/main" id="{058CC165-A378-8EB2-A3C4-6B47AD13173C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hlinkClick r:id="rId29" action="ppaction://hlinksldjump"/>
            <a:extLst>
              <a:ext uri="{FF2B5EF4-FFF2-40B4-BE49-F238E27FC236}">
                <a16:creationId xmlns:a16="http://schemas.microsoft.com/office/drawing/2014/main" id="{5CA285F7-1189-575C-A1AA-9F803CA4F22E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hlinkClick r:id="rId30" action="ppaction://hlinksldjump"/>
            <a:extLst>
              <a:ext uri="{FF2B5EF4-FFF2-40B4-BE49-F238E27FC236}">
                <a16:creationId xmlns:a16="http://schemas.microsoft.com/office/drawing/2014/main" id="{6DE44A03-239C-28AE-E9A0-A0F56D13F52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41416-95C9-B653-327F-7DB6DCD24EB7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3" name="Action Button: Go to Beginning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F7AEC91-0AAA-3B7D-1DBD-16C525742F7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ction Button: Go Hom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6E6BA31B-B92E-A831-CAE7-42EDBF46441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ction Button: Go Back or Previous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B913EB0E-051D-8CCC-57B2-DC50E9335474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Action Button: Go Forward or Next 3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C730FCE-8C31-E2FC-50B6-4CD166154C10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ction Button: Return 3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52A5B02-93B5-1439-5E63-F523091E91C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890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8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7F571B1-66BB-1ABA-2C7F-7102DCFF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08C4B0-3C2C-CA65-21FC-93FA1DD57726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to start introduction animation (2s)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271FC6-3196-E88D-FF76-0F781679E278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anywhere else to follow the tutorial 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>
            <a:cxnSpLocks/>
          </p:cNvCxnSpPr>
          <p:nvPr/>
        </p:nvCxnSpPr>
        <p:spPr>
          <a:xfrm>
            <a:off x="5810865" y="182115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24800"/>
            <a:ext cx="3527217" cy="6751920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75" y="-9832"/>
            <a:ext cx="4255042" cy="686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5BA5-EF95-37AB-6F10-424F5909BFD8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  Search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59D42-9FEB-D89C-73DE-476F9B47D038}"/>
              </a:ext>
            </a:extLst>
          </p:cNvPr>
          <p:cNvGrpSpPr/>
          <p:nvPr/>
        </p:nvGrpSpPr>
        <p:grpSpPr>
          <a:xfrm>
            <a:off x="623891" y="435011"/>
            <a:ext cx="664240" cy="620560"/>
            <a:chOff x="2180560" y="303922"/>
            <a:chExt cx="664240" cy="6205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FB3FC-A0E3-5835-9DDA-2731265C4D17}"/>
                </a:ext>
              </a:extLst>
            </p:cNvPr>
            <p:cNvSpPr/>
            <p:nvPr/>
          </p:nvSpPr>
          <p:spPr>
            <a:xfrm>
              <a:off x="2180560" y="303922"/>
              <a:ext cx="444466" cy="4444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97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02DA18-58E2-B27C-3DFB-EA0935ABEB24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2559935" y="683297"/>
              <a:ext cx="284865" cy="241185"/>
            </a:xfrm>
            <a:prstGeom prst="line">
              <a:avLst/>
            </a:prstGeom>
            <a:ln w="76200">
              <a:solidFill>
                <a:srgbClr val="79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F19040-D264-D603-9A46-0EA6131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12" y="1129481"/>
            <a:ext cx="320040" cy="320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4D45E3-775E-A1A5-C462-4AFC081D1EC2}"/>
              </a:ext>
            </a:extLst>
          </p:cNvPr>
          <p:cNvSpPr txBox="1"/>
          <p:nvPr/>
        </p:nvSpPr>
        <p:spPr>
          <a:xfrm>
            <a:off x="5048156" y="110693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F90FE-ABD0-8986-3D5E-1A972A943BF6}"/>
              </a:ext>
            </a:extLst>
          </p:cNvPr>
          <p:cNvSpPr txBox="1"/>
          <p:nvPr/>
        </p:nvSpPr>
        <p:spPr>
          <a:xfrm>
            <a:off x="4408282" y="159029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A3912-3CAC-2D3D-B17E-C3C038FECEC2}"/>
              </a:ext>
            </a:extLst>
          </p:cNvPr>
          <p:cNvCxnSpPr>
            <a:cxnSpLocks/>
          </p:cNvCxnSpPr>
          <p:nvPr/>
        </p:nvCxnSpPr>
        <p:spPr>
          <a:xfrm>
            <a:off x="4322231" y="15260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018C76-818D-AC9D-3F5F-DDBCE0D76CFF}"/>
              </a:ext>
            </a:extLst>
          </p:cNvPr>
          <p:cNvGrpSpPr/>
          <p:nvPr/>
        </p:nvGrpSpPr>
        <p:grpSpPr>
          <a:xfrm>
            <a:off x="4339387" y="2027202"/>
            <a:ext cx="3527217" cy="401674"/>
            <a:chOff x="4339387" y="2027202"/>
            <a:chExt cx="3527217" cy="4016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391867-A33E-E7DC-523F-6C0AC0D2E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87" y="2428876"/>
              <a:ext cx="3527217" cy="0"/>
            </a:xfrm>
            <a:prstGeom prst="line">
              <a:avLst/>
            </a:prstGeom>
            <a:ln w="3175">
              <a:solidFill>
                <a:srgbClr val="7979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983E4-2DA3-083A-6A03-E6A7BE52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491" y="2027202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50025C2C-7DDB-604B-6377-FFCD97C427BB}"/>
                </a:ext>
              </a:extLst>
            </p:cNvPr>
            <p:cNvSpPr txBox="1"/>
            <p:nvPr/>
          </p:nvSpPr>
          <p:spPr>
            <a:xfrm>
              <a:off x="5048156" y="2033333"/>
              <a:ext cx="1723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Books Kinokuniya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5C5005-9EA6-2906-3B83-86E1662FC2E1}"/>
              </a:ext>
            </a:extLst>
          </p:cNvPr>
          <p:cNvCxnSpPr>
            <a:cxnSpLocks/>
          </p:cNvCxnSpPr>
          <p:nvPr/>
        </p:nvCxnSpPr>
        <p:spPr>
          <a:xfrm>
            <a:off x="4339387" y="302851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8D7BF-FF83-3168-E2D9-C1288929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2626844"/>
            <a:ext cx="320040" cy="320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D7F621-43AA-BF9C-29BF-8E15697E341F}"/>
              </a:ext>
            </a:extLst>
          </p:cNvPr>
          <p:cNvSpPr txBox="1"/>
          <p:nvPr/>
        </p:nvSpPr>
        <p:spPr>
          <a:xfrm>
            <a:off x="5048156" y="263297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E1DB7E-3BBC-0AB6-691F-6DF951AD49BF}"/>
              </a:ext>
            </a:extLst>
          </p:cNvPr>
          <p:cNvCxnSpPr>
            <a:cxnSpLocks/>
          </p:cNvCxnSpPr>
          <p:nvPr/>
        </p:nvCxnSpPr>
        <p:spPr>
          <a:xfrm>
            <a:off x="4339387" y="3628159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5D4A538-CA75-2E05-4D99-69EA3CD4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226485"/>
            <a:ext cx="320040" cy="320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9B290D-B5FD-362F-D5F5-8C780342E207}"/>
              </a:ext>
            </a:extLst>
          </p:cNvPr>
          <p:cNvSpPr txBox="1"/>
          <p:nvPr/>
        </p:nvSpPr>
        <p:spPr>
          <a:xfrm>
            <a:off x="5048156" y="323261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KFC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929CB2-A703-CE86-7F74-83645F4D381B}"/>
              </a:ext>
            </a:extLst>
          </p:cNvPr>
          <p:cNvCxnSpPr>
            <a:cxnSpLocks/>
          </p:cNvCxnSpPr>
          <p:nvPr/>
        </p:nvCxnSpPr>
        <p:spPr>
          <a:xfrm>
            <a:off x="4339387" y="4218652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683E61-7333-C5A4-DBED-38734A46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3816978"/>
            <a:ext cx="320040" cy="32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A0B0B-8D6D-A02A-EF1A-00CC791A3DBF}"/>
              </a:ext>
            </a:extLst>
          </p:cNvPr>
          <p:cNvSpPr txBox="1"/>
          <p:nvPr/>
        </p:nvSpPr>
        <p:spPr>
          <a:xfrm>
            <a:off x="5048156" y="382310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Waterfall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77686-ABB8-5F0E-62A5-6AFE37120B1D}"/>
              </a:ext>
            </a:extLst>
          </p:cNvPr>
          <p:cNvCxnSpPr>
            <a:cxnSpLocks/>
          </p:cNvCxnSpPr>
          <p:nvPr/>
        </p:nvCxnSpPr>
        <p:spPr>
          <a:xfrm>
            <a:off x="4339387" y="4818294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F106D1-AA81-6E62-0F36-F829E0AFB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4416620"/>
            <a:ext cx="32004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B72CF-F701-C2D5-B42A-0D2BFC275785}"/>
              </a:ext>
            </a:extLst>
          </p:cNvPr>
          <p:cNvSpPr txBox="1"/>
          <p:nvPr/>
        </p:nvSpPr>
        <p:spPr>
          <a:xfrm>
            <a:off x="5048156" y="4422751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Shack Shake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9C873-2520-913B-3EFE-5B082CDB03A3}"/>
              </a:ext>
            </a:extLst>
          </p:cNvPr>
          <p:cNvCxnSpPr>
            <a:cxnSpLocks/>
          </p:cNvCxnSpPr>
          <p:nvPr/>
        </p:nvCxnSpPr>
        <p:spPr>
          <a:xfrm>
            <a:off x="4339387" y="5417935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34B27-729B-A70A-8A99-CAE4F7AA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016261"/>
            <a:ext cx="320040" cy="320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EA0CD-15AA-D9B7-AC4C-FF50306BE726}"/>
              </a:ext>
            </a:extLst>
          </p:cNvPr>
          <p:cNvSpPr txBox="1"/>
          <p:nvPr/>
        </p:nvSpPr>
        <p:spPr>
          <a:xfrm>
            <a:off x="5048156" y="502239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LiHO!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1F877-6BFB-5673-F8FA-A1C046F16C3C}"/>
              </a:ext>
            </a:extLst>
          </p:cNvPr>
          <p:cNvCxnSpPr>
            <a:cxnSpLocks/>
          </p:cNvCxnSpPr>
          <p:nvPr/>
        </p:nvCxnSpPr>
        <p:spPr>
          <a:xfrm>
            <a:off x="4339387" y="6026168"/>
            <a:ext cx="3527217" cy="0"/>
          </a:xfrm>
          <a:prstGeom prst="line">
            <a:avLst/>
          </a:prstGeom>
          <a:ln w="3175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5D084-31E3-6B0D-4D8B-84BFF613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1" y="5624494"/>
            <a:ext cx="320040" cy="320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659752-2C06-C3AA-F530-0991517879B0}"/>
              </a:ext>
            </a:extLst>
          </p:cNvPr>
          <p:cNvSpPr txBox="1"/>
          <p:nvPr/>
        </p:nvSpPr>
        <p:spPr>
          <a:xfrm>
            <a:off x="5048156" y="5630625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27B0B60E-CF51-7DA9-42F2-AA05B18945BA}"/>
              </a:ext>
            </a:extLst>
          </p:cNvPr>
          <p:cNvSpPr txBox="1"/>
          <p:nvPr/>
        </p:nvSpPr>
        <p:spPr>
          <a:xfrm>
            <a:off x="4332391" y="6150917"/>
            <a:ext cx="351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from recent history</a:t>
            </a:r>
            <a:endParaRPr lang="en-US" sz="14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109AAC-556F-E22F-FBBB-BF6494C80AC7}"/>
              </a:ext>
            </a:extLst>
          </p:cNvPr>
          <p:cNvGrpSpPr/>
          <p:nvPr/>
        </p:nvGrpSpPr>
        <p:grpSpPr>
          <a:xfrm>
            <a:off x="2559626" y="558962"/>
            <a:ext cx="1930720" cy="338554"/>
            <a:chOff x="2616623" y="455231"/>
            <a:chExt cx="1930720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2E07C2-AB49-FE39-6D41-1877AA060318}"/>
                </a:ext>
              </a:extLst>
            </p:cNvPr>
            <p:cNvSpPr txBox="1"/>
            <p:nvPr/>
          </p:nvSpPr>
          <p:spPr>
            <a:xfrm>
              <a:off x="2616623" y="455231"/>
              <a:ext cx="1387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Return button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699FF4-509F-6DC4-2E8C-553387365466}"/>
                </a:ext>
              </a:extLst>
            </p:cNvPr>
            <p:cNvCxnSpPr/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A6D74D-62A1-5131-76DF-823EC019FB07}"/>
              </a:ext>
            </a:extLst>
          </p:cNvPr>
          <p:cNvGrpSpPr/>
          <p:nvPr/>
        </p:nvGrpSpPr>
        <p:grpSpPr>
          <a:xfrm flipH="1">
            <a:off x="7730267" y="737456"/>
            <a:ext cx="2331118" cy="510624"/>
            <a:chOff x="756656" y="988577"/>
            <a:chExt cx="3124532" cy="5106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74DD11-8261-B685-A07B-DF44A55D9F72}"/>
                </a:ext>
              </a:extLst>
            </p:cNvPr>
            <p:cNvSpPr txBox="1"/>
            <p:nvPr/>
          </p:nvSpPr>
          <p:spPr>
            <a:xfrm>
              <a:off x="756656" y="1160647"/>
              <a:ext cx="152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Mic Button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FF569D-1B39-A17F-3DAF-5D9F9D42B7E6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2286200" y="988577"/>
              <a:ext cx="1594988" cy="34134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89E4FF-9842-A8AB-62F5-4F615E05838D}"/>
              </a:ext>
            </a:extLst>
          </p:cNvPr>
          <p:cNvGrpSpPr/>
          <p:nvPr/>
        </p:nvGrpSpPr>
        <p:grpSpPr>
          <a:xfrm flipH="1">
            <a:off x="7005750" y="238465"/>
            <a:ext cx="3106032" cy="380470"/>
            <a:chOff x="709216" y="1160647"/>
            <a:chExt cx="4163192" cy="3804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0598E8-CD82-13C6-E578-76A658CC4C40}"/>
                </a:ext>
              </a:extLst>
            </p:cNvPr>
            <p:cNvSpPr txBox="1"/>
            <p:nvPr/>
          </p:nvSpPr>
          <p:spPr>
            <a:xfrm>
              <a:off x="709216" y="1160647"/>
              <a:ext cx="1576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Bar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399BF7-078E-BC1D-7359-150A1F08B46D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286201" y="1329924"/>
              <a:ext cx="2586207" cy="21119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1F12CD-097B-3189-4E7B-676CEBB9C541}"/>
              </a:ext>
            </a:extLst>
          </p:cNvPr>
          <p:cNvGrpSpPr/>
          <p:nvPr/>
        </p:nvGrpSpPr>
        <p:grpSpPr>
          <a:xfrm flipH="1">
            <a:off x="7464026" y="1398430"/>
            <a:ext cx="2816217" cy="496232"/>
            <a:chOff x="351945" y="953806"/>
            <a:chExt cx="4653208" cy="54350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76A463-3BC8-43DF-A5A7-82A92B3753B7}"/>
                </a:ext>
              </a:extLst>
            </p:cNvPr>
            <p:cNvSpPr txBox="1"/>
            <p:nvPr/>
          </p:nvSpPr>
          <p:spPr>
            <a:xfrm>
              <a:off x="351945" y="1158756"/>
              <a:ext cx="2230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Location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23225AD-8CE4-B5D3-10F6-1C43D97293EE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2582360" y="953806"/>
              <a:ext cx="2422793" cy="3742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91593E-9CDA-3357-EE74-C0FE4C89E96F}"/>
              </a:ext>
            </a:extLst>
          </p:cNvPr>
          <p:cNvGrpSpPr/>
          <p:nvPr/>
        </p:nvGrpSpPr>
        <p:grpSpPr>
          <a:xfrm flipH="1">
            <a:off x="7360141" y="6162224"/>
            <a:ext cx="3109802" cy="338554"/>
            <a:chOff x="-789962" y="1564870"/>
            <a:chExt cx="5138297" cy="37080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B7C073-A373-6C34-AE23-2524CEF15C38}"/>
                </a:ext>
              </a:extLst>
            </p:cNvPr>
            <p:cNvSpPr txBox="1"/>
            <p:nvPr/>
          </p:nvSpPr>
          <p:spPr>
            <a:xfrm>
              <a:off x="-789962" y="1564870"/>
              <a:ext cx="3375092" cy="370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Click for more history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CA36939-57F9-736F-8778-224AE91FE997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2585130" y="1750273"/>
              <a:ext cx="176320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36308E-C21E-3129-7A92-13074476E6C6}"/>
              </a:ext>
            </a:extLst>
          </p:cNvPr>
          <p:cNvGrpSpPr/>
          <p:nvPr/>
        </p:nvGrpSpPr>
        <p:grpSpPr>
          <a:xfrm>
            <a:off x="7970495" y="2055461"/>
            <a:ext cx="2890400" cy="3979566"/>
            <a:chOff x="7970495" y="2055461"/>
            <a:chExt cx="2890400" cy="397956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6AAEE8-1E78-739F-9A7C-413C369D7955}"/>
                </a:ext>
              </a:extLst>
            </p:cNvPr>
            <p:cNvSpPr txBox="1"/>
            <p:nvPr/>
          </p:nvSpPr>
          <p:spPr>
            <a:xfrm flipH="1">
              <a:off x="9003271" y="3859166"/>
              <a:ext cx="1857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Recent History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(Only 7 are shown)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6DCF9B11-0988-9D8E-1733-12BB830CC5D0}"/>
                </a:ext>
              </a:extLst>
            </p:cNvPr>
            <p:cNvSpPr/>
            <p:nvPr/>
          </p:nvSpPr>
          <p:spPr>
            <a:xfrm>
              <a:off x="7970495" y="2055461"/>
              <a:ext cx="971622" cy="3979566"/>
            </a:xfrm>
            <a:prstGeom prst="rightBrace">
              <a:avLst>
                <a:gd name="adj1" fmla="val 8333"/>
                <a:gd name="adj2" fmla="val 49234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Rounded Rectangle 26">
            <a:extLst>
              <a:ext uri="{FF2B5EF4-FFF2-40B4-BE49-F238E27FC236}">
                <a16:creationId xmlns:a16="http://schemas.microsoft.com/office/drawing/2014/main" id="{47FAEADC-772A-B132-95CE-ABC9B20FFAD7}"/>
              </a:ext>
            </a:extLst>
          </p:cNvPr>
          <p:cNvSpPr/>
          <p:nvPr/>
        </p:nvSpPr>
        <p:spPr>
          <a:xfrm>
            <a:off x="4573491" y="552915"/>
            <a:ext cx="3045016" cy="42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70" name="TextBox 69">
            <a:hlinkClick r:id="rId8" action="ppaction://hlinksldjump"/>
            <a:extLst>
              <a:ext uri="{FF2B5EF4-FFF2-40B4-BE49-F238E27FC236}">
                <a16:creationId xmlns:a16="http://schemas.microsoft.com/office/drawing/2014/main" id="{BEA23311-166A-D2E3-F5E9-A7EC0C434C25}"/>
              </a:ext>
            </a:extLst>
          </p:cNvPr>
          <p:cNvSpPr txBox="1"/>
          <p:nvPr/>
        </p:nvSpPr>
        <p:spPr>
          <a:xfrm>
            <a:off x="4987332" y="609672"/>
            <a:ext cx="193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97979"/>
                </a:solidFill>
                <a:latin typeface="Helvetica" pitchFamily="2" charset="0"/>
              </a:rPr>
              <a:t>Where to?</a:t>
            </a:r>
          </a:p>
        </p:txBody>
      </p:sp>
      <p:pic>
        <p:nvPicPr>
          <p:cNvPr id="71" name="Picture 70">
            <a:hlinkClick r:id="rId6" action="ppaction://hlinksldjump"/>
            <a:extLst>
              <a:ext uri="{FF2B5EF4-FFF2-40B4-BE49-F238E27FC236}">
                <a16:creationId xmlns:a16="http://schemas.microsoft.com/office/drawing/2014/main" id="{754FE306-25B4-FB2E-81B2-3F3B31C5F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3" y="613017"/>
            <a:ext cx="301752" cy="301752"/>
          </a:xfrm>
          <a:prstGeom prst="rect">
            <a:avLst/>
          </a:prstGeom>
        </p:spPr>
      </p:pic>
      <p:sp>
        <p:nvSpPr>
          <p:cNvPr id="73" name="Oval 72">
            <a:hlinkClick r:id="rId10" action="ppaction://hlinksldjump"/>
            <a:extLst>
              <a:ext uri="{FF2B5EF4-FFF2-40B4-BE49-F238E27FC236}">
                <a16:creationId xmlns:a16="http://schemas.microsoft.com/office/drawing/2014/main" id="{8E819CA9-990E-7C7C-76DF-50094BBE95C1}"/>
              </a:ext>
            </a:extLst>
          </p:cNvPr>
          <p:cNvSpPr/>
          <p:nvPr/>
        </p:nvSpPr>
        <p:spPr>
          <a:xfrm>
            <a:off x="7158753" y="568094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75">
            <a:hlinkClick r:id="rId10" action="ppaction://hlinksldjump"/>
            <a:extLst>
              <a:ext uri="{FF2B5EF4-FFF2-40B4-BE49-F238E27FC236}">
                <a16:creationId xmlns:a16="http://schemas.microsoft.com/office/drawing/2014/main" id="{4EB15715-E6C6-5B40-321E-579A2509B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626984"/>
            <a:ext cx="283128" cy="283128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5CA88C7-7E08-BFE3-7E7C-94A38AB0A7E8}"/>
              </a:ext>
            </a:extLst>
          </p:cNvPr>
          <p:cNvCxnSpPr>
            <a:cxnSpLocks/>
          </p:cNvCxnSpPr>
          <p:nvPr/>
        </p:nvCxnSpPr>
        <p:spPr>
          <a:xfrm flipV="1">
            <a:off x="3558384" y="2276475"/>
            <a:ext cx="1442311" cy="166145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F8EE82D-ADB3-C42E-2ACF-247B73A2E719}"/>
              </a:ext>
            </a:extLst>
          </p:cNvPr>
          <p:cNvSpPr txBox="1"/>
          <p:nvPr/>
        </p:nvSpPr>
        <p:spPr>
          <a:xfrm>
            <a:off x="441898" y="3821749"/>
            <a:ext cx="3182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In this demo, you can only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 Books Kinokuniya or Popular for direction due to PowerPoint limitation.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E79DF7-ABCB-4EA0-A14E-D1094450C68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04694" y="4529217"/>
            <a:ext cx="1543462" cy="12552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97D37-D55F-BE1A-5168-1BD37279B41F}"/>
              </a:ext>
            </a:extLst>
          </p:cNvPr>
          <p:cNvSpPr txBox="1"/>
          <p:nvPr/>
        </p:nvSpPr>
        <p:spPr>
          <a:xfrm>
            <a:off x="441898" y="3258195"/>
            <a:ext cx="3322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In the real application, all history record will be clickable.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CDD54-BAE3-68AB-B6E6-6C9A175FD67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to Beginning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A77B467E-AC36-AB60-A72A-6CA01BCEA3E5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Action Button: Go Home 22">
              <a:hlinkClick r:id="rId12" action="ppaction://hlinksldjump"/>
              <a:extLst>
                <a:ext uri="{FF2B5EF4-FFF2-40B4-BE49-F238E27FC236}">
                  <a16:creationId xmlns:a16="http://schemas.microsoft.com/office/drawing/2014/main" id="{16829DB7-808B-F787-2896-D9F72A2D31B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ction Button: Go Back or Previous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C4F950B5-4178-A66A-8FAD-0EB0373690F3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Action Button: Go Forward or Next 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FBF5D883-E695-4C60-0DB8-C42AB51E8F1F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ction Button: Return 3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2A361E4F-38EF-7E62-7D8E-A4C8874F1E06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4039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85" grpId="0"/>
      <p:bldP spid="85" grpId="1"/>
      <p:bldP spid="9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Swap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12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3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4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6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swap button to swap between starting location and destination!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1D6B56-BC13-A8A9-64D5-47D19302C1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03" y="1161057"/>
            <a:ext cx="423240" cy="4648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F022C-73ED-DDA9-DC36-23B19D9D1895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88F40D-6046-C2F9-357B-0C6B78B468EB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E3FF31-65F2-94A5-C543-65254327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C3BF16-108E-270A-C5E5-B17D918042B1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45E890-6250-AB30-4CAF-0D30231ECC10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453D0C-F912-1D15-EFAD-5749EBA89199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3B9C59-9B15-9485-76A3-E1B46F5D40CC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1AFAE8-4265-4AE4-E7C2-EB44EF4F1BDB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A42F4-26E7-E111-7F01-69E550E92865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E38202-D149-DD81-E206-61EDF77FB63E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FD9E87-E8C1-9F05-90B4-E3E3892686C2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2E867E-B4F5-03FC-A819-90D471292B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3D4D40-1343-0AE4-C270-90C5F9295714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BEF77C-C8F7-1265-79DF-B1EE592B6A59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17A80C-5F42-2F20-D192-F0CBF19D4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98891-FDA7-7D62-EB3C-6E39E95C7188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0FCEA7-59A6-5951-9C12-BC34DF5D67A4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FF3218-3811-C84F-EF6A-B46C22327C2F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EE86AC0-442B-577F-40DA-51B1DA76E118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23" action="ppaction://hlinksldjump"/>
              <a:extLst>
                <a:ext uri="{FF2B5EF4-FFF2-40B4-BE49-F238E27FC236}">
                  <a16:creationId xmlns:a16="http://schemas.microsoft.com/office/drawing/2014/main" id="{63CA6D3D-533D-3AE2-A3D9-42FA77CBA44A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24" action="ppaction://hlinksldjump"/>
              <a:extLst>
                <a:ext uri="{FF2B5EF4-FFF2-40B4-BE49-F238E27FC236}">
                  <a16:creationId xmlns:a16="http://schemas.microsoft.com/office/drawing/2014/main" id="{431D6126-B7DE-C010-7F88-E71D6E3DFFA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23" action="ppaction://hlinksldjump"/>
              <a:extLst>
                <a:ext uri="{FF2B5EF4-FFF2-40B4-BE49-F238E27FC236}">
                  <a16:creationId xmlns:a16="http://schemas.microsoft.com/office/drawing/2014/main" id="{D03CED7F-1347-600F-A35D-F49A242FC23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Action Button: Go Forward or Next 9">
              <a:hlinkClick r:id="rId25" action="ppaction://hlinksldjump"/>
              <a:extLst>
                <a:ext uri="{FF2B5EF4-FFF2-40B4-BE49-F238E27FC236}">
                  <a16:creationId xmlns:a16="http://schemas.microsoft.com/office/drawing/2014/main" id="{384F0FEB-04F0-8544-901E-3DE83183523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Return 1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E37FC4AA-D699-052D-5376-66C2014B3EC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6354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Swap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12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3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4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6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swap button to swap between starting location and destination!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1034F-8E8E-15C8-613B-A13EDAEC382C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CF368D-8557-E720-1365-11F9E2E9832E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C5A8E7-C8AD-C8B6-57E6-2B24E293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E12A65-F171-B38B-2193-203A9DBE76FC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41BD9-D5B3-0D5F-9478-AF2DD365B454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1F681B-697A-3BA4-B73D-CD974A170DD1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EAEC0-0A1A-FCF3-67BA-955FB0530F9F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0E14DF-D2B6-7553-4C5A-C1CC74134C1E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C6FFD22-C6DD-5A31-9E9D-E26B90D21576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B1856E-9FB6-064E-08F0-CA85592648B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6B396C-4756-DECA-9682-B8CE51FFF5C6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EA49BB-FD97-8DE5-61AC-62420957F4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1425F-E6BC-B947-E6B9-0CB0F56EA712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D6154D-488C-3986-0CCD-E113753E87AF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D4644F-C271-A7D7-8442-B6E31248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E8CE87-E61F-0FB6-A37D-9C816B159B5E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00B166-9F47-EBFE-B14C-289B8803FA84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901F3E-CE92-3269-145A-DFBFA0729ED5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0CA7A6-663B-A4FE-0FE6-9C233F3902F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7" name="Action Button: Go to Beginning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C97E8BE6-27D6-8D51-0F3A-1B62BE0E1EF7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Action Button: Go Home 33">
              <a:hlinkClick r:id="rId23" action="ppaction://hlinksldjump"/>
              <a:extLst>
                <a:ext uri="{FF2B5EF4-FFF2-40B4-BE49-F238E27FC236}">
                  <a16:creationId xmlns:a16="http://schemas.microsoft.com/office/drawing/2014/main" id="{7A59D21C-791A-5488-62B0-D16DB0BD6B2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ction Button: Go Back or Previous 34">
              <a:hlinkClick r:id="rId22" action="ppaction://hlinksldjump"/>
              <a:extLst>
                <a:ext uri="{FF2B5EF4-FFF2-40B4-BE49-F238E27FC236}">
                  <a16:creationId xmlns:a16="http://schemas.microsoft.com/office/drawing/2014/main" id="{48BC8946-40D4-38CF-7C6A-539CB547019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Action Button: Go Forward or Next 35">
              <a:hlinkClick r:id="rId24" action="ppaction://hlinksldjump"/>
              <a:extLst>
                <a:ext uri="{FF2B5EF4-FFF2-40B4-BE49-F238E27FC236}">
                  <a16:creationId xmlns:a16="http://schemas.microsoft.com/office/drawing/2014/main" id="{E1E85AE6-45A6-6533-F529-49DB376C1D52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ction Button: Return 3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287082D-CB04-B203-2492-050D4F8276C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19756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Swap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12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3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4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6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B0F11A2-DB67-62AB-77C1-7ED92C5F6EA9}"/>
              </a:ext>
            </a:extLst>
          </p:cNvPr>
          <p:cNvGrpSpPr/>
          <p:nvPr/>
        </p:nvGrpSpPr>
        <p:grpSpPr>
          <a:xfrm>
            <a:off x="5795146" y="-9832"/>
            <a:ext cx="6432278" cy="6878804"/>
            <a:chOff x="5795146" y="-9832"/>
            <a:chExt cx="6432278" cy="6878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C882AD-15D0-39FC-CE8A-EA03DD61E15F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CA0EAB02-81D5-EB3C-4C0F-274647D8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33655" y="-9832"/>
              <a:ext cx="4293769" cy="6878804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swap button to swap between starting location and destination!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405C3-194A-6261-5DF8-2B6DDA6ABB40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296661-860C-DF98-DFEA-29EEA56C255E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6BD183-BD00-8356-13E8-0989870BD1EC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C913AA-5765-72CC-6EA3-04208F54FC86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5E8C22-7572-05F0-6B58-B9FE6956E537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A78A06-1D94-42F0-1A8A-0055C9CDDF1F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4A2221-B885-F1AF-0818-9B8C669B7AF6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0AB86B-A2C3-072D-A010-6FD22E989781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613555-D8EC-831D-E9D9-366FD4C48787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C95B41-00EF-7431-2064-57FD2DB32CB0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9C1B4E-2770-1FFC-8E5A-F9E699279AE1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4AABA6-6B64-4B9E-9D92-8AA6479C9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C26D14-578D-0FFF-7172-5ABA1D6DB2E7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BBC55F-8CCC-777A-F0F2-55235630EF9E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F2F56D-EAA2-157B-592A-EC434FF6E5EE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AF7F29-4FE2-2660-8F37-987AAFF62D8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6" name="Action Button: Go to Beginning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A06CA54-FB30-CCE9-B2D3-2580BAFD6E8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Action Button: Go Home 31">
              <a:hlinkClick r:id="rId22" action="ppaction://hlinksldjump"/>
              <a:extLst>
                <a:ext uri="{FF2B5EF4-FFF2-40B4-BE49-F238E27FC236}">
                  <a16:creationId xmlns:a16="http://schemas.microsoft.com/office/drawing/2014/main" id="{6EEFB7FD-4448-32C4-26E0-878CFD99924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Go Back or Previous 32">
              <a:hlinkClick r:id="rId21" action="ppaction://hlinksldjump"/>
              <a:extLst>
                <a:ext uri="{FF2B5EF4-FFF2-40B4-BE49-F238E27FC236}">
                  <a16:creationId xmlns:a16="http://schemas.microsoft.com/office/drawing/2014/main" id="{74FFE037-D218-EA97-D7EC-9A1808DF55A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Action Button: Go Forward or Next 33">
              <a:hlinkClick r:id="rId23" action="ppaction://hlinksldjump"/>
              <a:extLst>
                <a:ext uri="{FF2B5EF4-FFF2-40B4-BE49-F238E27FC236}">
                  <a16:creationId xmlns:a16="http://schemas.microsoft.com/office/drawing/2014/main" id="{F25361CC-1FF6-343B-00E0-A0E81097A2F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ction Button: Return 34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D02E9ED7-B56D-E229-C863-F82AA066AA3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82979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Multi-level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795146" y="497840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multi-level button              to swap into single level view!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F55C7-C4EF-2BE4-911B-9AB7F05C1BC7}"/>
              </a:ext>
            </a:extLst>
          </p:cNvPr>
          <p:cNvGrpSpPr/>
          <p:nvPr/>
        </p:nvGrpSpPr>
        <p:grpSpPr>
          <a:xfrm>
            <a:off x="2651638" y="1905854"/>
            <a:ext cx="469232" cy="472187"/>
            <a:chOff x="6700102" y="5557621"/>
            <a:chExt cx="469232" cy="472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1C02E4-470B-B637-74DF-E217D923AEB3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07F1F7-EAEC-063B-F995-9471590EA3B3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BB66B73-0D1A-CA16-FA5D-A32C0984E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B8EEAE-FB32-AD58-DCDD-DE4F91F598FE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96BA5B6-DD7F-1F06-6004-67F0B82812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06" y="2005790"/>
            <a:ext cx="423240" cy="4648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4C3493-53CB-7591-531D-6C11B95DC5F1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1AF0FE-C012-DFCB-3EDD-0116D6422A71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BC1F5E-7A96-C363-3915-A5DF9661B814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E26611-6FC5-32B7-3E71-27E17388A151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51F0B4-BA52-7CE7-C32A-1B50153DBF48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5364E6-ABEE-E452-E019-7E570D80BFBD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C8A7AC-39E2-ABD3-60C2-669A8A27CA8A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96801B-C7E7-811E-EE94-82173C76DC7F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31A47-16B6-FB6B-AC01-75442582F194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19D852-3495-E896-5D17-19A46994405D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hlinkClick r:id="rId19" action="ppaction://hlinksldjump"/>
              <a:extLst>
                <a:ext uri="{FF2B5EF4-FFF2-40B4-BE49-F238E27FC236}">
                  <a16:creationId xmlns:a16="http://schemas.microsoft.com/office/drawing/2014/main" id="{6EB48659-5496-C135-C9FC-12A07024AAAD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37A0EE4-709F-EEA3-06C5-5BB66ECC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27923D-1290-C0A3-008F-6861DD0A80D7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FBC8FB-F538-9181-D978-3E6E871D72CB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FF4E16-DF4E-BD1D-3D80-7F95EF453E0F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DEF5CD-13A3-8D89-BB66-C7E6A867C621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6" name="Action Button: Go to Beginning 15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8063B4-B872-2A3C-6AF3-5C4142FBDFC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Action Button: Go Home 16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6F6839-BE7C-C9E2-617B-5FB7037148E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Go Back or Previous 19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831B7A-77AD-BE47-DF6C-E3EA13FD801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71D92EC1-C950-3701-D39B-00062F08CF31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ction Button: Return 2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B9885AD-9D5A-B20D-E3E7-362F7EB13E41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039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4D5A639-AC8F-B8D2-EF86-97C1EC033C50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196F0EE-43A9-F975-447D-B1622C032EC6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F2CE605-EB9B-F613-AC19-EB27A6DA356B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63" name="Picture 16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631958F7-8418-FF9B-D22B-3C7F578C4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DD21E5D9-7E3C-397A-63D3-BFA4831AAE39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9146B007-CE81-0D2C-B344-77FDCA17ED50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87" name="Picture 186">
                    <a:extLst>
                      <a:ext uri="{FF2B5EF4-FFF2-40B4-BE49-F238E27FC236}">
                        <a16:creationId xmlns:a16="http://schemas.microsoft.com/office/drawing/2014/main" id="{81BAFE73-E189-49A3-C69E-0BFFB23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39513C9-2574-3C30-C9A8-FBC49241738F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1326D0ED-E408-AF53-FF51-E2AD7CB58D37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85" name="Picture 184">
                    <a:extLst>
                      <a:ext uri="{FF2B5EF4-FFF2-40B4-BE49-F238E27FC236}">
                        <a16:creationId xmlns:a16="http://schemas.microsoft.com/office/drawing/2014/main" id="{A8BAE098-34EB-A9D1-93B1-85B6307716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D226D426-F1FF-3121-74A7-896939124D9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1FDE2FF-1BE0-7E59-98C5-DE030555D131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83" name="Right Triangle 182">
                    <a:extLst>
                      <a:ext uri="{FF2B5EF4-FFF2-40B4-BE49-F238E27FC236}">
                        <a16:creationId xmlns:a16="http://schemas.microsoft.com/office/drawing/2014/main" id="{41396729-BC3C-BB40-F0E8-7518A9100D7A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8534841-ADA1-0D3D-BB17-6869CE9BF251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85732606-BAEC-AC77-7E4F-147AF95334D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81" name="Picture 180">
                    <a:extLst>
                      <a:ext uri="{FF2B5EF4-FFF2-40B4-BE49-F238E27FC236}">
                        <a16:creationId xmlns:a16="http://schemas.microsoft.com/office/drawing/2014/main" id="{002343B2-A242-91C7-E206-93E6D9ADA7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FB00DF0-5989-B034-8974-B49CF1FA9521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9697C08F-E20A-66D0-F8B9-B675620F5D0D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9" name="Picture 178">
                    <a:extLst>
                      <a:ext uri="{FF2B5EF4-FFF2-40B4-BE49-F238E27FC236}">
                        <a16:creationId xmlns:a16="http://schemas.microsoft.com/office/drawing/2014/main" id="{5C998486-597D-FFD8-7573-68414C24D2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A9F47717-0940-BADC-47B0-5B1DD794076F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06221B1E-D997-27CC-7EDC-5E488A71B584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7" name="Picture 176">
                    <a:extLst>
                      <a:ext uri="{FF2B5EF4-FFF2-40B4-BE49-F238E27FC236}">
                        <a16:creationId xmlns:a16="http://schemas.microsoft.com/office/drawing/2014/main" id="{0EF2E553-4F7C-303E-44BF-1D0DD7807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92FA5624-F0A3-0B09-857E-2F738F439F67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26BB327-8A25-EDA8-84EC-F48533254CD2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75" name="Picture 174">
                    <a:extLst>
                      <a:ext uri="{FF2B5EF4-FFF2-40B4-BE49-F238E27FC236}">
                        <a16:creationId xmlns:a16="http://schemas.microsoft.com/office/drawing/2014/main" id="{AD2615E5-88D0-C96A-8585-216FC8F792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D1AB9881-20F9-D40E-EFFA-C3EF27565304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568C372D-E145-2FBE-87D3-00170A09CEA3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73" name="Right Triangle 172">
                    <a:extLst>
                      <a:ext uri="{FF2B5EF4-FFF2-40B4-BE49-F238E27FC236}">
                        <a16:creationId xmlns:a16="http://schemas.microsoft.com/office/drawing/2014/main" id="{9346583C-D96E-6A9C-9B34-FB0E899264B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D8666C-0910-03B0-5321-17A5551A9A7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3822AC70-7C30-789D-175E-0B756400D72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46A18CA-2253-A19A-DE8A-3C062F448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1298EB-3C85-3C9F-B719-66CE5AB80603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5E9E7D4-5151-884E-44FB-CF4A1D6ADCF4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CF20A3A4-1E93-5B6D-8710-71BE732D98D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7C102E0-1CB7-8E2B-CEEF-ABD5AEF83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30D83E6-1980-28E9-B55B-F35F553C2943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6151955-812F-F09C-1682-5DB2459E894C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FBF18AE-3C1A-E047-9843-45E80771DC4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37DC99C-3497-A7D4-C1DE-44F108B0A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E8CF01-46D4-B6C9-96F9-F3890102B377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34A4139-BC4E-A6FF-563C-40FCDFD84F5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C8565B71-E6E7-2572-06CC-BAA1A4A3466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FBD52E8-9164-E4C8-8849-ACD5CD431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B449F14-0952-D40A-42A6-7EC46CD9C4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11E5E54-12C2-EAC8-ED58-F204BB504B46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E71B25B-123E-CAE8-B34F-46242E62BDE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8398D1D7-08F7-2FB9-0E6B-66B2490E6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37F2FB4-DC1C-00C2-424C-ED9FDA7BEFD0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8EA7AFD-0F9E-E99D-88FB-8752B6424E3A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C98FBADB-585B-4946-CCF0-3FD6DC8CBAA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B275B7B-4C09-8C74-CA19-705B04A49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EF7A5A5-8F1D-1649-5D78-9A0C8A9A17DC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070A8F4-2BA1-E9B0-59F0-D276499DB9EA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CAB4A4A-BBD0-7A9A-B6A5-3791AE1BF49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583AA45-74D1-4CCE-6F08-30E095930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A114C9D-B154-080D-20CC-C3FD117751F0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78" name="Arrow: Chevron 87">
              <a:extLst>
                <a:ext uri="{FF2B5EF4-FFF2-40B4-BE49-F238E27FC236}">
                  <a16:creationId xmlns:a16="http://schemas.microsoft.com/office/drawing/2014/main" id="{B8B0A3D8-EC39-DB4E-6773-A95B9F5D7297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102B63-2C16-548D-D440-58E969766685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3317CD9-77CB-47DD-0F4F-15F67F6B8666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FB66904-40CF-27C2-73D8-429D0CB1B2C9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0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2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39A19C9-F7EB-84CC-FCEB-36A1934A3A83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197" name="Rounded Rectangle 26">
              <a:extLst>
                <a:ext uri="{FF2B5EF4-FFF2-40B4-BE49-F238E27FC236}">
                  <a16:creationId xmlns:a16="http://schemas.microsoft.com/office/drawing/2014/main" id="{24EACC2D-7E62-CBF6-CC0E-84261DDFB603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B1909D1-07C1-2EA9-051D-5FD5A6BD8241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99" name="Rounded Rectangle 26">
              <a:hlinkClick r:id="rId16" action="ppaction://hlinksldjump"/>
              <a:extLst>
                <a:ext uri="{FF2B5EF4-FFF2-40B4-BE49-F238E27FC236}">
                  <a16:creationId xmlns:a16="http://schemas.microsoft.com/office/drawing/2014/main" id="{1414A30C-81F9-27EF-CEBB-BDD848604C85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00" name="Picture 199">
            <a:hlinkClick r:id="rId16" action="ppaction://hlinksldjump"/>
            <a:extLst>
              <a:ext uri="{FF2B5EF4-FFF2-40B4-BE49-F238E27FC236}">
                <a16:creationId xmlns:a16="http://schemas.microsoft.com/office/drawing/2014/main" id="{CA827C09-1762-7715-BACD-B742883D80A1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795146" y="497840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B31266-2593-ACCC-9139-15F1D85E0B74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91F0A0-CB34-B32D-9582-861A5CEA1612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7F1A97-1EC2-D94A-7F32-29F18F58A11B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0D7A26-F67B-1EA9-6E32-0F563B72E57A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7FFD4C-E5F4-739E-5D68-81BC3D08A486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53A95A-AB4A-2BDE-FD46-474423F1EEF7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0660C3-C103-F8EA-9A24-580ED71469FE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B876F5-B5BF-3B2E-7CB3-2BC45E2A9DFA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6E2935-6FA7-9A9E-7BEA-F8567D75B294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3430A67-6514-2B30-7E17-AE9D80DA78B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Multi-level button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0EF5B-D43E-6A66-EDB6-3C653809CD28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multi-level button                   to swap into single level view!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27A4CF-1E9D-C7D3-8EAD-D5D4B9635BC1}"/>
              </a:ext>
            </a:extLst>
          </p:cNvPr>
          <p:cNvGrpSpPr/>
          <p:nvPr/>
        </p:nvGrpSpPr>
        <p:grpSpPr>
          <a:xfrm>
            <a:off x="2730927" y="1942302"/>
            <a:ext cx="905256" cy="421914"/>
            <a:chOff x="9545707" y="3348539"/>
            <a:chExt cx="897009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D284B403-4A27-5865-F0B6-FC70C36CCEC7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AB03DC-2089-F699-D41D-53CB71F118BB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8" name="Rounded Rectangle 26">
              <a:extLst>
                <a:ext uri="{FF2B5EF4-FFF2-40B4-BE49-F238E27FC236}">
                  <a16:creationId xmlns:a16="http://schemas.microsoft.com/office/drawing/2014/main" id="{736856AF-3E08-A55D-778C-D2064DA40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7BE7ADF-78D1-07C4-5563-244D276E7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36" y="2008823"/>
            <a:ext cx="316497" cy="31649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E5EAEB-107E-9C4F-5E44-5799269C8CC9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1A450A-6648-0A5C-CF20-C8946A646893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0B79FD-5236-68C0-8FA9-814CCF067598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8A720E6-A3C6-4A11-7F63-744C684902F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6" name="Action Button: Go to Beginning 1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0E06DA2-49FB-F2AA-AEDA-D9E6CF8E092D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Action Button: Go Home 16">
              <a:hlinkClick r:id="rId19" action="ppaction://hlinksldjump"/>
              <a:extLst>
                <a:ext uri="{FF2B5EF4-FFF2-40B4-BE49-F238E27FC236}">
                  <a16:creationId xmlns:a16="http://schemas.microsoft.com/office/drawing/2014/main" id="{B5368248-FC1A-FEFF-D1C7-B070A923995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Go Back or Previous 19">
              <a:hlinkClick r:id="rId20" action="ppaction://hlinksldjump"/>
              <a:extLst>
                <a:ext uri="{FF2B5EF4-FFF2-40B4-BE49-F238E27FC236}">
                  <a16:creationId xmlns:a16="http://schemas.microsoft.com/office/drawing/2014/main" id="{9C70724C-F692-6C77-DF2F-EEFDCC20D00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A1765491-552F-0639-EF7D-4F5F24AD73F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Return 3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60F382BD-A780-3D66-A475-D79DEEF1A85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1784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Multi-level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795146" y="497840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multi-level button              to swap into single level view!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F55C7-C4EF-2BE4-911B-9AB7F05C1BC7}"/>
              </a:ext>
            </a:extLst>
          </p:cNvPr>
          <p:cNvGrpSpPr/>
          <p:nvPr/>
        </p:nvGrpSpPr>
        <p:grpSpPr>
          <a:xfrm>
            <a:off x="2651638" y="1905854"/>
            <a:ext cx="469232" cy="472187"/>
            <a:chOff x="6700102" y="5557621"/>
            <a:chExt cx="469232" cy="472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1C02E4-470B-B637-74DF-E217D923AEB3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07F1F7-EAEC-063B-F995-9471590EA3B3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BB66B73-0D1A-CA16-FA5D-A32C0984E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B8EEAE-FB32-AD58-DCDD-DE4F91F598FE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8A683-D5E3-EA1F-8143-1111E7AF491C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984DF7-E6CC-4DF8-D269-EABC21F8B2EB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6F36D4-448D-CAB1-C38B-AF0E3F113A86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C7C906-3953-3E1E-0CF7-4FF5441E6B98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A2126B-9B4A-FF23-1557-2B8D2772AD69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0DC3FE-26B7-2E9B-5D48-33891A513522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930A77-20AB-87E8-13F7-F62CE5D93705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F639-EC04-67A3-8D62-065E54340A24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033D7D-B387-E6CB-2216-9C157E1AC03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5A850A-D663-0A2F-8951-242FC2E9D2D2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9" name="Oval 28">
              <a:hlinkClick r:id="rId18" action="ppaction://hlinksldjump"/>
              <a:extLst>
                <a:ext uri="{FF2B5EF4-FFF2-40B4-BE49-F238E27FC236}">
                  <a16:creationId xmlns:a16="http://schemas.microsoft.com/office/drawing/2014/main" id="{0C0854ED-5757-C223-DF11-4C5E63F4C6B9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D2297C-01B7-CFF6-CBFC-A9C5641B8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6B6F2C-D128-DEC1-7813-89BA91AF6DE0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334426-203F-1712-D8FE-0F59C0F74D77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EC2B2F-294F-A047-6A08-B4DFAE134D0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8CC52-96E9-16E5-29AF-3409DE27D620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6" name="Action Button: Go to Beginning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CA218418-13F4-3392-3E25-C2CAFF24D9D8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Action Button: Go Hom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68847C37-0E60-1067-19B9-10D9890ED7A2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Go Back or Previous 19">
              <a:hlinkClick r:id="rId22" action="ppaction://hlinksldjump"/>
              <a:extLst>
                <a:ext uri="{FF2B5EF4-FFF2-40B4-BE49-F238E27FC236}">
                  <a16:creationId xmlns:a16="http://schemas.microsoft.com/office/drawing/2014/main" id="{7DCA3603-F73F-07BF-E966-0C8F337FA97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hlinkClick r:id="rId23" action="ppaction://hlinksldjump"/>
              <a:extLst>
                <a:ext uri="{FF2B5EF4-FFF2-40B4-BE49-F238E27FC236}">
                  <a16:creationId xmlns:a16="http://schemas.microsoft.com/office/drawing/2014/main" id="{A6365800-AE6A-611E-EDA5-9FA984295817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ction Button: Return 3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D006E517-0B4B-B2D0-121D-F8C3FBA7F39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5075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48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4886035" y="3181408"/>
            <a:ext cx="1820790" cy="592988"/>
            <a:chOff x="519230" y="2699352"/>
            <a:chExt cx="1820790" cy="5929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4873091" y="3883362"/>
            <a:ext cx="1943051" cy="592988"/>
            <a:chOff x="539985" y="3473774"/>
            <a:chExt cx="1943051" cy="59298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1B1B7A0-525B-7148-FAE1-4997C9B2833F}"/>
              </a:ext>
            </a:extLst>
          </p:cNvPr>
          <p:cNvSpPr txBox="1"/>
          <p:nvPr/>
        </p:nvSpPr>
        <p:spPr>
          <a:xfrm>
            <a:off x="4613439" y="2684310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1AE51F2-5E89-5B7A-97AE-704DA9A4A8A1}"/>
              </a:ext>
            </a:extLst>
          </p:cNvPr>
          <p:cNvGrpSpPr/>
          <p:nvPr/>
        </p:nvGrpSpPr>
        <p:grpSpPr>
          <a:xfrm>
            <a:off x="4883699" y="4587060"/>
            <a:ext cx="1608216" cy="592988"/>
            <a:chOff x="539985" y="3473774"/>
            <a:chExt cx="1608216" cy="59298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D672668-BFC7-6449-9B8A-C748E16F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02203C-3710-97DD-6B14-1C4F741D7B83}"/>
                </a:ext>
              </a:extLst>
            </p:cNvPr>
            <p:cNvSpPr txBox="1"/>
            <p:nvPr/>
          </p:nvSpPr>
          <p:spPr>
            <a:xfrm>
              <a:off x="1260201" y="3613464"/>
              <a:ext cx="888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Pinch In</a:t>
              </a:r>
              <a:endParaRPr lang="en-US" sz="160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137" name="Picture 136" descr="A black background with blue tex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883B1299-E4BE-E30A-5AC5-24460D646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2" y="5297969"/>
            <a:ext cx="1798337" cy="592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DC9FC-69E9-6C3E-E214-68A7B398EFE7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37BA3580-80FF-F6F9-CE09-079C16319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6DB13-49E5-9844-F39A-48773802F506}"/>
              </a:ext>
            </a:extLst>
          </p:cNvPr>
          <p:cNvSpPr txBox="1"/>
          <p:nvPr/>
        </p:nvSpPr>
        <p:spPr>
          <a:xfrm>
            <a:off x="421320" y="2116752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You may also encounter such buttons: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1D27F8D-C6A2-E321-EA10-ECB77E550B53}"/>
              </a:ext>
            </a:extLst>
          </p:cNvPr>
          <p:cNvSpPr/>
          <p:nvPr/>
        </p:nvSpPr>
        <p:spPr>
          <a:xfrm>
            <a:off x="7745204" y="2853587"/>
            <a:ext cx="449442" cy="3037362"/>
          </a:xfrm>
          <a:prstGeom prst="rightBrace">
            <a:avLst>
              <a:gd name="adj1" fmla="val 8333"/>
              <a:gd name="adj2" fmla="val 4923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253F0-8C53-4B88-5C33-C4653AE0EB8E}"/>
              </a:ext>
            </a:extLst>
          </p:cNvPr>
          <p:cNvSpPr txBox="1"/>
          <p:nvPr/>
        </p:nvSpPr>
        <p:spPr>
          <a:xfrm>
            <a:off x="8318532" y="4168573"/>
            <a:ext cx="3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Gesture Buttons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2B439-78E2-12BF-6EE3-9AAD4FFAA438}"/>
              </a:ext>
            </a:extLst>
          </p:cNvPr>
          <p:cNvSpPr txBox="1"/>
          <p:nvPr/>
        </p:nvSpPr>
        <p:spPr>
          <a:xfrm>
            <a:off x="421319" y="2545810"/>
            <a:ext cx="35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For these buttons, you may </a:t>
            </a:r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either the icon                 or text “Swipe Left” to 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 Light" panose="020B0403020202020204" pitchFamily="34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access the feature!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BAB6F3-A3D6-9E51-49DC-16B686A06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2" y="2777360"/>
            <a:ext cx="406136" cy="4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Filter </a:t>
            </a:r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filter button              to filter out mode of travel!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6BA5B6-DD7F-1F06-6004-67F0B82812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55" y="5338147"/>
            <a:ext cx="423240" cy="464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41486-53FA-039C-BF92-02604052C0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994" y="1915484"/>
            <a:ext cx="438912" cy="4389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3577A7-3111-B972-2088-0D1275A31328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7229BB-6C7B-3786-36DA-6BB0849E4FAB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9137DB-32B8-D8F2-22F0-C600077B2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4D45A-2479-9080-AA0D-8594B20975A8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6AB7D-E325-257F-DCB1-59CAC45FB33A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B7B6C3-D0A3-C7C1-0DAF-3C9830DB2DE3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649B4F-13C4-D63E-F87D-54D64D2281C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2067D0-1B97-3706-F87A-CD4300F1B0E4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6191AE-F2C4-D180-BCE7-539810B88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90DCC-BC56-1C3F-4E85-A2027B6BEE5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426B60-06C4-9FDF-89FE-EA35D01D5BC1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6B9F51-42A3-0E98-FF2C-F28D14A5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062E73-B9D7-0D68-2825-FE6B9C2704BD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D2A0F5-2DDA-9EB0-5014-4026A809A8EE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9D30FB-C849-D278-5278-0E9FA3D0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4104B1-7248-CEA0-8134-B41D3DF604CF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38681-7AD0-43B8-AFE8-9407997BC424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E90495-E5C8-9E8C-E8B9-B7152D7ACCA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04DF72C-8810-23B9-4C79-B269A994B83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4" name="Action Button: Go to Beginning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40C414D-2AD4-37CC-EE4E-E8B7BEA9025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Action Button: Go Hom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2EB79A4-23B2-661F-4792-EC1DAFFC00F9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Go Back or Previous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279117-4B9A-0797-EA70-DEC5BC23989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ction Button: Go Forward or Next 19">
              <a:hlinkClick r:id="rId25" action="ppaction://hlinksldjump"/>
              <a:extLst>
                <a:ext uri="{FF2B5EF4-FFF2-40B4-BE49-F238E27FC236}">
                  <a16:creationId xmlns:a16="http://schemas.microsoft.com/office/drawing/2014/main" id="{026FB670-E8D7-9F0B-939C-A8F885D646D0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ction Button: Return 2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3D575CB-AC56-715C-88BA-CFCD4B4787F5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539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>
            <a:grpSpLocks/>
          </p:cNvGrpSpPr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>
              <a:spLocks/>
            </p:cNvSpPr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>
              <a:spLocks/>
            </p:cNvSpPr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Filter </a:t>
            </a:r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Filter</a:t>
            </a:r>
            <a:endParaRPr lang="en-US" sz="2400"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3A383-8B92-1785-BE53-9B9A730A1337}"/>
              </a:ext>
            </a:extLst>
          </p:cNvPr>
          <p:cNvGrpSpPr/>
          <p:nvPr/>
        </p:nvGrpSpPr>
        <p:grpSpPr>
          <a:xfrm>
            <a:off x="4611130" y="5578901"/>
            <a:ext cx="370113" cy="370113"/>
            <a:chOff x="3172715" y="5151228"/>
            <a:chExt cx="375377" cy="3753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188EAB-9509-5890-92AA-A517FE2303FC}"/>
                </a:ext>
              </a:extLst>
            </p:cNvPr>
            <p:cNvSpPr/>
            <p:nvPr/>
          </p:nvSpPr>
          <p:spPr>
            <a:xfrm>
              <a:off x="3172715" y="515122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DF4C47-3018-ED6E-1C48-69B87059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545" y="5243468"/>
              <a:ext cx="228571" cy="177778"/>
            </a:xfrm>
            <a:prstGeom prst="rect">
              <a:avLst/>
            </a:prstGeom>
          </p:spPr>
        </p:pic>
      </p:grp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0CB9C64-CB05-7A09-2290-B2FA74F16E16}"/>
              </a:ext>
            </a:extLst>
          </p:cNvPr>
          <p:cNvSpPr/>
          <p:nvPr/>
        </p:nvSpPr>
        <p:spPr>
          <a:xfrm>
            <a:off x="5210572" y="5604042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D3F79D-651A-EC76-FA2B-FA1E27E21218}"/>
              </a:ext>
            </a:extLst>
          </p:cNvPr>
          <p:cNvSpPr/>
          <p:nvPr/>
        </p:nvSpPr>
        <p:spPr>
          <a:xfrm>
            <a:off x="5554539" y="5637615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75FDE3E8-5ED4-6BBC-D320-DC2D21D352DC}"/>
              </a:ext>
            </a:extLst>
          </p:cNvPr>
          <p:cNvSpPr/>
          <p:nvPr/>
        </p:nvSpPr>
        <p:spPr>
          <a:xfrm>
            <a:off x="6936159" y="6131092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hlinkClick r:id="rId16" action="ppaction://hlinksldjump"/>
            <a:extLst>
              <a:ext uri="{FF2B5EF4-FFF2-40B4-BE49-F238E27FC236}">
                <a16:creationId xmlns:a16="http://schemas.microsoft.com/office/drawing/2014/main" id="{86A15427-31DE-2468-12FD-E52EA2422BF7}"/>
              </a:ext>
            </a:extLst>
          </p:cNvPr>
          <p:cNvSpPr/>
          <p:nvPr/>
        </p:nvSpPr>
        <p:spPr>
          <a:xfrm>
            <a:off x="7280126" y="6164665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07EFC4-5DE1-190E-7C8C-9B5A9C1FFAC4}"/>
              </a:ext>
            </a:extLst>
          </p:cNvPr>
          <p:cNvGrpSpPr/>
          <p:nvPr/>
        </p:nvGrpSpPr>
        <p:grpSpPr>
          <a:xfrm>
            <a:off x="6331926" y="6094929"/>
            <a:ext cx="374904" cy="374904"/>
            <a:chOff x="3172715" y="3510608"/>
            <a:chExt cx="375377" cy="37537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7BC1A6-09D3-490D-86BB-315416EC011F}"/>
                </a:ext>
              </a:extLst>
            </p:cNvPr>
            <p:cNvSpPr/>
            <p:nvPr/>
          </p:nvSpPr>
          <p:spPr>
            <a:xfrm>
              <a:off x="3172715" y="351060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7925AD6-2803-8AC9-3585-83ED4B67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079" y="3540552"/>
              <a:ext cx="315396" cy="31539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36BC1B-788A-26F6-5841-968F541A7C61}"/>
              </a:ext>
            </a:extLst>
          </p:cNvPr>
          <p:cNvGrpSpPr/>
          <p:nvPr/>
        </p:nvGrpSpPr>
        <p:grpSpPr>
          <a:xfrm>
            <a:off x="6331300" y="5571635"/>
            <a:ext cx="374904" cy="374904"/>
            <a:chOff x="3163262" y="4067437"/>
            <a:chExt cx="375377" cy="3753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CAE7A2-80B5-A36B-F58D-26F62F2C92B3}"/>
                </a:ext>
              </a:extLst>
            </p:cNvPr>
            <p:cNvSpPr/>
            <p:nvPr/>
          </p:nvSpPr>
          <p:spPr>
            <a:xfrm>
              <a:off x="3163262" y="4067437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F6F66466-5EC4-DAB0-06D7-32407D07F89F}"/>
                </a:ext>
              </a:extLst>
            </p:cNvPr>
            <p:cNvSpPr/>
            <p:nvPr/>
          </p:nvSpPr>
          <p:spPr>
            <a:xfrm flipH="1">
              <a:off x="3244545" y="4158792"/>
              <a:ext cx="205646" cy="162799"/>
            </a:xfrm>
            <a:prstGeom prst="rtTriangle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9ED1CF-5456-02BE-50EE-2F28A0A4EAAB}"/>
              </a:ext>
            </a:extLst>
          </p:cNvPr>
          <p:cNvGrpSpPr/>
          <p:nvPr/>
        </p:nvGrpSpPr>
        <p:grpSpPr>
          <a:xfrm>
            <a:off x="4599832" y="6094882"/>
            <a:ext cx="374904" cy="374904"/>
            <a:chOff x="3172715" y="4624266"/>
            <a:chExt cx="375377" cy="37537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FE1673-6DE5-20F0-CB20-1BD639C1ADFE}"/>
                </a:ext>
              </a:extLst>
            </p:cNvPr>
            <p:cNvSpPr/>
            <p:nvPr/>
          </p:nvSpPr>
          <p:spPr>
            <a:xfrm>
              <a:off x="3172715" y="4624266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C4DAFB-6C04-4BF2-72EE-47B52EF9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364" y="4650468"/>
              <a:ext cx="333159" cy="333159"/>
            </a:xfrm>
            <a:prstGeom prst="rect">
              <a:avLst/>
            </a:prstGeom>
          </p:spPr>
        </p:pic>
      </p:grp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FF93D255-98F1-58E9-C0F3-F0F9C9432193}"/>
              </a:ext>
            </a:extLst>
          </p:cNvPr>
          <p:cNvSpPr/>
          <p:nvPr/>
        </p:nvSpPr>
        <p:spPr>
          <a:xfrm>
            <a:off x="6931679" y="5600684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60EB87D-EDE1-9A03-CE9A-57F2F7F43184}"/>
              </a:ext>
            </a:extLst>
          </p:cNvPr>
          <p:cNvSpPr/>
          <p:nvPr/>
        </p:nvSpPr>
        <p:spPr>
          <a:xfrm>
            <a:off x="7275646" y="5634257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CD71B83A-B2AF-CBBE-D4C2-12FFDC943FC3}"/>
              </a:ext>
            </a:extLst>
          </p:cNvPr>
          <p:cNvSpPr/>
          <p:nvPr/>
        </p:nvSpPr>
        <p:spPr>
          <a:xfrm>
            <a:off x="5228041" y="6123680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6EE0CD-CCC0-96C9-9197-2FB7B916FA6F}"/>
              </a:ext>
            </a:extLst>
          </p:cNvPr>
          <p:cNvSpPr/>
          <p:nvPr/>
        </p:nvSpPr>
        <p:spPr>
          <a:xfrm>
            <a:off x="5572008" y="6157253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A13F9-9343-CB27-DAE4-36F9D6AEDEFB}"/>
              </a:ext>
            </a:extLst>
          </p:cNvPr>
          <p:cNvGrpSpPr/>
          <p:nvPr/>
        </p:nvGrpSpPr>
        <p:grpSpPr>
          <a:xfrm flipH="1">
            <a:off x="372104" y="5571634"/>
            <a:ext cx="4063747" cy="830997"/>
            <a:chOff x="-549603" y="1115241"/>
            <a:chExt cx="5171421" cy="5764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C78953-E640-B1CC-E9EA-ADA15751B8AF}"/>
                </a:ext>
              </a:extLst>
            </p:cNvPr>
            <p:cNvSpPr txBox="1"/>
            <p:nvPr/>
          </p:nvSpPr>
          <p:spPr>
            <a:xfrm>
              <a:off x="720309" y="1115241"/>
              <a:ext cx="3901509" cy="57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You can freely toggle the buttons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(all the changes, except for lift, 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will be ignored in this demo)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CFDEB8-A104-C2A1-9393-7720CFE93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49603" y="1228460"/>
              <a:ext cx="1203171" cy="569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D10C6B-261E-C36D-38CC-D6B9CAF97DF9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The user can filter out any mode of travel from here.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B1EEC4-CC45-4D72-1737-FE14C7C23B1B}"/>
              </a:ext>
            </a:extLst>
          </p:cNvPr>
          <p:cNvSpPr txBox="1"/>
          <p:nvPr/>
        </p:nvSpPr>
        <p:spPr>
          <a:xfrm>
            <a:off x="452115" y="2715440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Let’s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lift button to filter out lift from our mode of travel.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57B11B-2844-49C1-1845-9F0C13979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68" y="6337423"/>
            <a:ext cx="423240" cy="46487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748107F-DC7A-48B8-C861-E1C7B173F070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E7D005-49A3-C898-13FB-552E47516741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CC47F1-77A2-705A-0E11-29A02207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DE7B43-85FE-424F-2CAC-54F2412D6ACD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F092C2-B98A-8A85-7343-699C903E0866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AE4E46-96E0-6ECD-99CE-E11D85CB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4222E0-42CB-D879-965E-B49EBF651AA0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4" name="Action Button: Go to Beginning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0D49C073-11AB-166F-90C5-A3FBC7A7776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Action Button: Go Home 15">
              <a:hlinkClick r:id="rId21" action="ppaction://hlinksldjump"/>
              <a:extLst>
                <a:ext uri="{FF2B5EF4-FFF2-40B4-BE49-F238E27FC236}">
                  <a16:creationId xmlns:a16="http://schemas.microsoft.com/office/drawing/2014/main" id="{6A3A401D-C349-7C1F-5103-57231D14E55D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Go Back or Previous 16">
              <a:hlinkClick r:id="rId22" action="ppaction://hlinksldjump"/>
              <a:extLst>
                <a:ext uri="{FF2B5EF4-FFF2-40B4-BE49-F238E27FC236}">
                  <a16:creationId xmlns:a16="http://schemas.microsoft.com/office/drawing/2014/main" id="{071F0876-02EB-5695-2632-E868BA3B22F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ction Button: Go Forward or Next 19">
              <a:hlinkClick r:id="rId23" action="ppaction://hlinksldjump"/>
              <a:extLst>
                <a:ext uri="{FF2B5EF4-FFF2-40B4-BE49-F238E27FC236}">
                  <a16:creationId xmlns:a16="http://schemas.microsoft.com/office/drawing/2014/main" id="{3A39CC22-2294-2924-52D2-2D2B8315826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Return 2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3A30DD2-06AA-F3B6-367F-081ECE596DFB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179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2526 0.0004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7 L -2.08333E-6 2.96296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2526 0.0004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6 L 2.08333E-6 -1.11111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02526 0.0004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6 L -4.375E-6 -1.11022E-1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21" grpId="0"/>
      <p:bldP spid="28" grpId="0"/>
      <p:bldP spid="28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4825C93-2C28-FCE4-A348-ACAD9EDFE3CC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6962A68-767C-A689-3686-D16F9EF3811C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892FE85D-4145-8596-9E4A-E6A104A57A28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372" name="Picture 37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B7BD95A0-F0E9-D812-04C2-13E2D9791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373" name="Arrow: Chevron 87">
                  <a:extLst>
                    <a:ext uri="{FF2B5EF4-FFF2-40B4-BE49-F238E27FC236}">
                      <a16:creationId xmlns:a16="http://schemas.microsoft.com/office/drawing/2014/main" id="{185EF6BE-591A-09AE-950D-4D69202EF15A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A4E681CD-B7F1-9F61-B859-35F406C81CF3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48AC35A6-4A32-492D-EF30-43799B7586D3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71" name="Picture 370">
                  <a:extLst>
                    <a:ext uri="{FF2B5EF4-FFF2-40B4-BE49-F238E27FC236}">
                      <a16:creationId xmlns:a16="http://schemas.microsoft.com/office/drawing/2014/main" id="{D59ED1EB-4945-55FA-80C6-D4C330119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F9A6A34F-6618-6D99-CAD3-445E876012DF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0F4A00C2-0989-1C91-E20E-F453158A81DD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9" name="Picture 368">
                  <a:extLst>
                    <a:ext uri="{FF2B5EF4-FFF2-40B4-BE49-F238E27FC236}">
                      <a16:creationId xmlns:a16="http://schemas.microsoft.com/office/drawing/2014/main" id="{FABC6E01-7AC9-69C2-BE42-16AD83BCF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EAF92882-CEDC-8A16-440F-2B72DC62C82B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CA175F97-3F8E-93D2-541B-0D84BA017B4E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67" name="Right Triangle 366">
                  <a:extLst>
                    <a:ext uri="{FF2B5EF4-FFF2-40B4-BE49-F238E27FC236}">
                      <a16:creationId xmlns:a16="http://schemas.microsoft.com/office/drawing/2014/main" id="{0EFFDB72-0A26-1B41-EDB2-E61AA4C8D6E0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6E1A0CF9-9857-C3C8-34B9-2B947F577D21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23845482-F706-8CB2-AF0C-3026D16702EC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5" name="Picture 364">
                  <a:extLst>
                    <a:ext uri="{FF2B5EF4-FFF2-40B4-BE49-F238E27FC236}">
                      <a16:creationId xmlns:a16="http://schemas.microsoft.com/office/drawing/2014/main" id="{CD13CC6E-B59B-E204-6E9D-FF6D9704CD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A372BF5-D62A-9E2E-81D9-89D0181FB645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EA2E4EE0-4665-15D9-963C-CAEBED48C62C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3" name="Picture 362">
                  <a:extLst>
                    <a:ext uri="{FF2B5EF4-FFF2-40B4-BE49-F238E27FC236}">
                      <a16:creationId xmlns:a16="http://schemas.microsoft.com/office/drawing/2014/main" id="{6CF58F02-9758-6930-14CF-03BE6B32D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9085D0DD-7187-E7F8-0B03-8601866E6BB0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FCCCD7-1211-F159-ECDF-18376BBD2996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1" name="Picture 360">
                  <a:extLst>
                    <a:ext uri="{FF2B5EF4-FFF2-40B4-BE49-F238E27FC236}">
                      <a16:creationId xmlns:a16="http://schemas.microsoft.com/office/drawing/2014/main" id="{367B96EA-6D46-D4EA-BF9B-91B1D9BE9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67437A7-0814-16D0-65D1-8B22942AE476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0FDA375-DC33-7E09-57FC-060357A31512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59" name="Picture 358">
                  <a:extLst>
                    <a:ext uri="{FF2B5EF4-FFF2-40B4-BE49-F238E27FC236}">
                      <a16:creationId xmlns:a16="http://schemas.microsoft.com/office/drawing/2014/main" id="{C526DF2B-30FE-B298-2A48-908EB022D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598C57F-8AD2-0CB2-9685-E6B21018D6C4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B06F240D-D864-432F-A42F-4DC05B64B397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57" name="Right Triangle 356">
                  <a:extLst>
                    <a:ext uri="{FF2B5EF4-FFF2-40B4-BE49-F238E27FC236}">
                      <a16:creationId xmlns:a16="http://schemas.microsoft.com/office/drawing/2014/main" id="{98AA1F16-7B10-0A76-98AB-CD8D7373931D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ABE2BE1F-569C-9148-06D7-796765D7F902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4BA83F9B-2F32-C1C5-61F2-427F478615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E0933D8-B887-1A24-19D9-2980B79CA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83A85981-0F84-54AD-5340-FA55C0F4E6A7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A44E185-E5FC-C737-2518-60DD40A3060D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C9A81642-208F-0FA2-4F22-28CC9A1FF13A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21D1197C-86AA-DD09-65CB-B6D6B4E82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352A6B56-CE39-9208-EAEB-43F753E2FCC3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B1EE5DD1-52F5-45F0-DFA0-7B1D1B3CB24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F9AE464A-47B8-1A55-76DC-ACFC2C83BA6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C5E0EF3-C24B-E940-5D65-4F9A71F45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A617608-D46C-C3B5-F4D1-8B733A51BDF6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5603DD9-A8DF-BA92-5A26-FCDBC100FEEF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CB8661F-D391-1C10-85E4-349E730647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53099897-3A80-9EAA-9D53-29E49D0C8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2A99E0D1-89C8-CF17-C608-8D0FB174B6FB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6D549F59-487A-47ED-67C6-B2E25B3247D0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B65A0FAE-87F7-5A03-AEF1-21D83FEF20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B93E49F1-9757-A07A-9E1A-FE18608DA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ADB236B0-79B2-9BEF-EBE5-F43414CD1CB5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1965935-F50E-3048-BB5A-77B2BE2F501C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5D2A7A1-12A0-B3D7-7CCF-6213A83651E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BE800E2A-9BC7-4AF6-2007-6E2A1DCA1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B64FA7CB-BEEE-CE5B-F614-3F1655A459AC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A4E0B700-4824-4088-362B-1533A67AF5C7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877543-CECF-1487-682A-9CB9508E5B3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0250580B-DC39-8F27-837B-D16112CC8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ED71F417-A6A6-CDAD-440C-E932408B140E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3E1AEAC-1652-2FF3-DAD3-EFAB2D60D4D9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202" name="Picture 201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CB801059-F177-59D6-9759-E1D73982B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E32C3D8-0E41-63F8-646D-FE7602F82751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EF944426-6D5C-2417-6BA9-E69B4BDAD0E0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44DD92B2-870B-3FE5-71E0-61842C073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72CE56B-E57F-6B4E-5D9B-38D8987297CD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717B403A-CD73-5255-597E-59F0998CBC9A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DAC16AF4-769F-A947-9DAF-C6FC4E9A8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D0E8BD-15C2-E9A3-DC4F-2B468699278D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418ADC51-114C-059C-2E05-A6AA3A463D74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EC9AF615-C3EA-9940-DA56-98F9F2268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AFF337FB-DEB8-1341-E662-66AAAFEC6C5E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BB07C3E-D894-D091-474A-373EF7A94039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BE94C90A-A049-81F2-3753-B823FDC4F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1B781745-3C3C-5959-0067-38C785E155F6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11B1936D-1367-8B1E-BE04-3410CA913AF4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C0A8D0B9-96C3-9F68-A3F0-07253ABD8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F8793628-86B4-F79D-3EB1-895F63345ED1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41107EA8-ED66-DE78-D123-4BDA3A84623E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6997F879-2E94-C9FC-7E35-E44D096DB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895533C3-E914-293B-7780-35304E576775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5CA0170A-1153-48A1-B397-5BB775AA4762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6" name="Right Triangle 305">
                  <a:extLst>
                    <a:ext uri="{FF2B5EF4-FFF2-40B4-BE49-F238E27FC236}">
                      <a16:creationId xmlns:a16="http://schemas.microsoft.com/office/drawing/2014/main" id="{7B9B426A-9466-02D3-FE41-F8768C139ACC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95157BD9-0E23-9276-6B42-FB4E7865B029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7A666F73-5B5F-4D28-D64F-4985FE76CB20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4" name="Right Triangle 303">
                  <a:extLst>
                    <a:ext uri="{FF2B5EF4-FFF2-40B4-BE49-F238E27FC236}">
                      <a16:creationId xmlns:a16="http://schemas.microsoft.com/office/drawing/2014/main" id="{15AC7389-7AF9-1E4A-C5A6-FC234BB5C90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D419B07-43F7-A790-B8EE-DE24ACC0B94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CC3960A-814E-9337-FCAC-0DC89AD1E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D627AD7-7BEA-84F5-0370-158A051BF4AE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C140B3D-17BE-76D9-29F1-A59133DC89FB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9AADB31-5FE3-7821-6224-B43E2D618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C3ABC43-9A5F-19F7-BCD1-883574BD8D5E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6D55EFB6-2F88-7983-17D1-5333E5CD1339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B91C21B9-2AA4-4B6A-99B7-0D0C1E534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C61C11B-3F5F-1DBC-35D5-3F10D9920BCA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2D192E96-CDA1-30C7-4B96-3EABE47710E4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E4635A85-65D9-117C-3948-2B497985F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9984353-538E-EA3A-9AB9-D8DDC07B3BA5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39A3C0A9-353E-5603-B6A9-44138C8F4534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88DAE6B0-C049-F721-76E4-5898D2802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C6FDD94-99D1-F3EB-0EDF-E278E04D0FCA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09A7838-96FE-9282-5AD9-E78AB9FA7F44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73E3E3-961F-2F60-0097-4D225A9B9281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A79A36-6582-BDD5-6B97-7EBB74480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1409" y="4238119"/>
              <a:ext cx="8433" cy="15005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23FADBF-4B05-9C58-FCC9-7D8991B9E9DA}"/>
                </a:ext>
              </a:extLst>
            </p:cNvPr>
            <p:cNvCxnSpPr>
              <a:cxnSpLocks/>
            </p:cNvCxnSpPr>
            <p:nvPr/>
          </p:nvCxnSpPr>
          <p:spPr>
            <a:xfrm>
              <a:off x="4934202" y="4148380"/>
              <a:ext cx="314408" cy="99642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803BEF5-3607-3AE4-88A8-F60823803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8522" y="2463502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8D259A9-6F48-08CF-D9BA-39CAC2C20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3022FEA-BDF5-5803-A529-566443615BC4}"/>
                </a:ext>
              </a:extLst>
            </p:cNvPr>
            <p:cNvCxnSpPr>
              <a:cxnSpLocks/>
            </p:cNvCxnSpPr>
            <p:nvPr/>
          </p:nvCxnSpPr>
          <p:spPr>
            <a:xfrm>
              <a:off x="4815095" y="2489095"/>
              <a:ext cx="385699" cy="173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43ED920-594B-6E97-6E72-A8D78F326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306" y="2361901"/>
              <a:ext cx="544446" cy="14240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Filter </a:t>
            </a:r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Filter</a:t>
            </a:r>
            <a:endParaRPr lang="en-US" sz="2400"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3A383-8B92-1785-BE53-9B9A730A1337}"/>
              </a:ext>
            </a:extLst>
          </p:cNvPr>
          <p:cNvGrpSpPr/>
          <p:nvPr/>
        </p:nvGrpSpPr>
        <p:grpSpPr>
          <a:xfrm>
            <a:off x="4611130" y="5578901"/>
            <a:ext cx="370113" cy="370113"/>
            <a:chOff x="3172715" y="5151228"/>
            <a:chExt cx="375377" cy="3753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188EAB-9509-5890-92AA-A517FE2303FC}"/>
                </a:ext>
              </a:extLst>
            </p:cNvPr>
            <p:cNvSpPr/>
            <p:nvPr/>
          </p:nvSpPr>
          <p:spPr>
            <a:xfrm>
              <a:off x="3172715" y="515122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DF4C47-3018-ED6E-1C48-69B87059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545" y="5243468"/>
              <a:ext cx="228571" cy="177778"/>
            </a:xfrm>
            <a:prstGeom prst="rect">
              <a:avLst/>
            </a:prstGeom>
          </p:spPr>
        </p:pic>
      </p:grp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0CB9C64-CB05-7A09-2290-B2FA74F16E16}"/>
              </a:ext>
            </a:extLst>
          </p:cNvPr>
          <p:cNvSpPr/>
          <p:nvPr/>
        </p:nvSpPr>
        <p:spPr>
          <a:xfrm>
            <a:off x="5210572" y="5604042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D3F79D-651A-EC76-FA2B-FA1E27E21218}"/>
              </a:ext>
            </a:extLst>
          </p:cNvPr>
          <p:cNvSpPr/>
          <p:nvPr/>
        </p:nvSpPr>
        <p:spPr>
          <a:xfrm>
            <a:off x="5554539" y="5637615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75FDE3E8-5ED4-6BBC-D320-DC2D21D352DC}"/>
              </a:ext>
            </a:extLst>
          </p:cNvPr>
          <p:cNvSpPr/>
          <p:nvPr/>
        </p:nvSpPr>
        <p:spPr>
          <a:xfrm>
            <a:off x="6936159" y="6131092"/>
            <a:ext cx="589527" cy="28476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hlinkClick r:id="rId16" action="ppaction://hlinksldjump"/>
            <a:extLst>
              <a:ext uri="{FF2B5EF4-FFF2-40B4-BE49-F238E27FC236}">
                <a16:creationId xmlns:a16="http://schemas.microsoft.com/office/drawing/2014/main" id="{86A15427-31DE-2468-12FD-E52EA2422BF7}"/>
              </a:ext>
            </a:extLst>
          </p:cNvPr>
          <p:cNvSpPr/>
          <p:nvPr/>
        </p:nvSpPr>
        <p:spPr>
          <a:xfrm>
            <a:off x="6973709" y="6157253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07EFC4-5DE1-190E-7C8C-9B5A9C1FFAC4}"/>
              </a:ext>
            </a:extLst>
          </p:cNvPr>
          <p:cNvGrpSpPr/>
          <p:nvPr/>
        </p:nvGrpSpPr>
        <p:grpSpPr>
          <a:xfrm>
            <a:off x="6331926" y="6094929"/>
            <a:ext cx="374904" cy="374904"/>
            <a:chOff x="3172715" y="3510608"/>
            <a:chExt cx="375377" cy="37537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7BC1A6-09D3-490D-86BB-315416EC011F}"/>
                </a:ext>
              </a:extLst>
            </p:cNvPr>
            <p:cNvSpPr/>
            <p:nvPr/>
          </p:nvSpPr>
          <p:spPr>
            <a:xfrm>
              <a:off x="3172715" y="351060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7925AD6-2803-8AC9-3585-83ED4B67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079" y="3540552"/>
              <a:ext cx="315396" cy="31539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36BC1B-788A-26F6-5841-968F541A7C61}"/>
              </a:ext>
            </a:extLst>
          </p:cNvPr>
          <p:cNvGrpSpPr/>
          <p:nvPr/>
        </p:nvGrpSpPr>
        <p:grpSpPr>
          <a:xfrm>
            <a:off x="6331300" y="5571635"/>
            <a:ext cx="374904" cy="374904"/>
            <a:chOff x="3163262" y="4067437"/>
            <a:chExt cx="375377" cy="3753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CAE7A2-80B5-A36B-F58D-26F62F2C92B3}"/>
                </a:ext>
              </a:extLst>
            </p:cNvPr>
            <p:cNvSpPr/>
            <p:nvPr/>
          </p:nvSpPr>
          <p:spPr>
            <a:xfrm>
              <a:off x="3163262" y="4067437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F6F66466-5EC4-DAB0-06D7-32407D07F89F}"/>
                </a:ext>
              </a:extLst>
            </p:cNvPr>
            <p:cNvSpPr/>
            <p:nvPr/>
          </p:nvSpPr>
          <p:spPr>
            <a:xfrm flipH="1">
              <a:off x="3244545" y="4158792"/>
              <a:ext cx="205646" cy="162799"/>
            </a:xfrm>
            <a:prstGeom prst="rtTriangle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9ED1CF-5456-02BE-50EE-2F28A0A4EAAB}"/>
              </a:ext>
            </a:extLst>
          </p:cNvPr>
          <p:cNvGrpSpPr/>
          <p:nvPr/>
        </p:nvGrpSpPr>
        <p:grpSpPr>
          <a:xfrm>
            <a:off x="4599832" y="6094882"/>
            <a:ext cx="374904" cy="374904"/>
            <a:chOff x="3172715" y="4624266"/>
            <a:chExt cx="375377" cy="37537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FE1673-6DE5-20F0-CB20-1BD639C1ADFE}"/>
                </a:ext>
              </a:extLst>
            </p:cNvPr>
            <p:cNvSpPr/>
            <p:nvPr/>
          </p:nvSpPr>
          <p:spPr>
            <a:xfrm>
              <a:off x="3172715" y="4624266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C4DAFB-6C04-4BF2-72EE-47B52EF9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364" y="4650468"/>
              <a:ext cx="333159" cy="333159"/>
            </a:xfrm>
            <a:prstGeom prst="rect">
              <a:avLst/>
            </a:prstGeom>
          </p:spPr>
        </p:pic>
      </p:grp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FF93D255-98F1-58E9-C0F3-F0F9C9432193}"/>
              </a:ext>
            </a:extLst>
          </p:cNvPr>
          <p:cNvSpPr/>
          <p:nvPr/>
        </p:nvSpPr>
        <p:spPr>
          <a:xfrm>
            <a:off x="6931679" y="5600684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60EB87D-EDE1-9A03-CE9A-57F2F7F43184}"/>
              </a:ext>
            </a:extLst>
          </p:cNvPr>
          <p:cNvSpPr/>
          <p:nvPr/>
        </p:nvSpPr>
        <p:spPr>
          <a:xfrm>
            <a:off x="7275646" y="5634257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CD71B83A-B2AF-CBBE-D4C2-12FFDC943FC3}"/>
              </a:ext>
            </a:extLst>
          </p:cNvPr>
          <p:cNvSpPr/>
          <p:nvPr/>
        </p:nvSpPr>
        <p:spPr>
          <a:xfrm>
            <a:off x="5228041" y="6123680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6EE0CD-CCC0-96C9-9197-2FB7B916FA6F}"/>
              </a:ext>
            </a:extLst>
          </p:cNvPr>
          <p:cNvSpPr/>
          <p:nvPr/>
        </p:nvSpPr>
        <p:spPr>
          <a:xfrm>
            <a:off x="5572008" y="6157253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4EC2E288-9424-B1AD-EA14-56581DD66C9C}"/>
              </a:ext>
            </a:extLst>
          </p:cNvPr>
          <p:cNvGrpSpPr/>
          <p:nvPr/>
        </p:nvGrpSpPr>
        <p:grpSpPr>
          <a:xfrm flipH="1">
            <a:off x="858644" y="2813106"/>
            <a:ext cx="3626421" cy="584775"/>
            <a:chOff x="-549603" y="1069639"/>
            <a:chExt cx="4614892" cy="405617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C3FCA03-82E2-44F3-D5DA-ECBCCB218902}"/>
                </a:ext>
              </a:extLst>
            </p:cNvPr>
            <p:cNvSpPr txBox="1"/>
            <p:nvPr/>
          </p:nvSpPr>
          <p:spPr>
            <a:xfrm>
              <a:off x="306990" y="1069639"/>
              <a:ext cx="3758299" cy="405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The direction has updated based on the changes!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2F47D0A-1066-7AEB-19A6-ED2A838F1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49603" y="1228460"/>
              <a:ext cx="1203171" cy="569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928C77D-83B6-6733-9881-08F5AEA08384}"/>
              </a:ext>
            </a:extLst>
          </p:cNvPr>
          <p:cNvGrpSpPr/>
          <p:nvPr/>
        </p:nvGrpSpPr>
        <p:grpSpPr>
          <a:xfrm flipH="1">
            <a:off x="7746681" y="5822195"/>
            <a:ext cx="4011785" cy="830997"/>
            <a:chOff x="-1334100" y="912986"/>
            <a:chExt cx="5105295" cy="576404"/>
          </a:xfrm>
        </p:grpSpPr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3D58BD4-54EC-EE2D-D15C-C32954DD1B92}"/>
                </a:ext>
              </a:extLst>
            </p:cNvPr>
            <p:cNvSpPr txBox="1"/>
            <p:nvPr/>
          </p:nvSpPr>
          <p:spPr>
            <a:xfrm>
              <a:off x="-1334100" y="912986"/>
              <a:ext cx="3604021" cy="576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  <a:latin typeface="Helvetica Light" panose="020B0403020202020204" pitchFamily="34" charset="0"/>
                </a:rPr>
                <a:t>Let’s re-enable lift as our mode of travel by </a:t>
              </a:r>
              <a:r>
                <a:rPr lang="en-US" sz="1600" b="1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clicking</a:t>
              </a:r>
              <a:r>
                <a:rPr lang="en-US" sz="1600" b="1">
                  <a:solidFill>
                    <a:schemeClr val="tx2"/>
                  </a:solidFill>
                  <a:latin typeface="Helvetica Light" panose="020B0403020202020204" pitchFamily="34" charset="0"/>
                </a:rPr>
                <a:t> it again</a:t>
              </a: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00EE6DC-DDA8-BDD4-205D-C09CC8EBB896}"/>
                </a:ext>
              </a:extLst>
            </p:cNvPr>
            <p:cNvCxnSpPr>
              <a:cxnSpLocks/>
              <a:stCxn id="378" idx="3"/>
            </p:cNvCxnSpPr>
            <p:nvPr/>
          </p:nvCxnSpPr>
          <p:spPr>
            <a:xfrm>
              <a:off x="2269921" y="1201188"/>
              <a:ext cx="1501274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8A7DD76-0749-BDD6-8A79-32CDAA5D1080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1391C0BE-033F-BFA0-605B-2489B5121E3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4" name="Picture 383">
              <a:extLst>
                <a:ext uri="{FF2B5EF4-FFF2-40B4-BE49-F238E27FC236}">
                  <a16:creationId xmlns:a16="http://schemas.microsoft.com/office/drawing/2014/main" id="{46007FE5-3135-424E-39CC-AE755ECA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8BA5F70-6B96-1225-0D32-4622ADED2E57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FCFAE8E7-9127-3634-5836-0A624028C836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3A961C9F-6AAD-7967-CA5F-0088B144C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FB3A2C-A2A5-060A-EF45-E0B557C376C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B93479F-47FE-0F16-2C22-45506B37BCB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Action Button: Go Hom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54ED73DD-CCA2-5C8D-0744-7CCD1BC7760D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Go Back or Previous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AE6E5B19-3645-547C-443A-0F1C6993A05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ction Button: Go Forward or Next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71205125-05E6-3F46-B2F7-D5AFF206A06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ction Button: Return 1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F98E814F-0380-4758-FA94-295A2E4964B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1594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2526 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7 L -2.08333E-6 2.96296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2526 0.0004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6 L 2.08333E-6 -1.1111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02526 0.0004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26 0.00046 L -4.375E-6 -1.11022E-1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4825C93-2C28-FCE4-A348-ACAD9EDFE3CC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6962A68-767C-A689-3686-D16F9EF3811C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892FE85D-4145-8596-9E4A-E6A104A57A28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372" name="Picture 37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B7BD95A0-F0E9-D812-04C2-13E2D9791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373" name="Arrow: Chevron 87">
                  <a:extLst>
                    <a:ext uri="{FF2B5EF4-FFF2-40B4-BE49-F238E27FC236}">
                      <a16:creationId xmlns:a16="http://schemas.microsoft.com/office/drawing/2014/main" id="{185EF6BE-591A-09AE-950D-4D69202EF15A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A4E681CD-B7F1-9F61-B859-35F406C81CF3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48AC35A6-4A32-492D-EF30-43799B7586D3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71" name="Picture 370">
                  <a:extLst>
                    <a:ext uri="{FF2B5EF4-FFF2-40B4-BE49-F238E27FC236}">
                      <a16:creationId xmlns:a16="http://schemas.microsoft.com/office/drawing/2014/main" id="{D59ED1EB-4945-55FA-80C6-D4C330119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F9A6A34F-6618-6D99-CAD3-445E876012DF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0F4A00C2-0989-1C91-E20E-F453158A81DD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9" name="Picture 368">
                  <a:extLst>
                    <a:ext uri="{FF2B5EF4-FFF2-40B4-BE49-F238E27FC236}">
                      <a16:creationId xmlns:a16="http://schemas.microsoft.com/office/drawing/2014/main" id="{FABC6E01-7AC9-69C2-BE42-16AD83BCF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EAF92882-CEDC-8A16-440F-2B72DC62C82B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CA175F97-3F8E-93D2-541B-0D84BA017B4E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67" name="Right Triangle 366">
                  <a:extLst>
                    <a:ext uri="{FF2B5EF4-FFF2-40B4-BE49-F238E27FC236}">
                      <a16:creationId xmlns:a16="http://schemas.microsoft.com/office/drawing/2014/main" id="{0EFFDB72-0A26-1B41-EDB2-E61AA4C8D6E0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6E1A0CF9-9857-C3C8-34B9-2B947F577D21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23845482-F706-8CB2-AF0C-3026D16702EC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5" name="Picture 364">
                  <a:extLst>
                    <a:ext uri="{FF2B5EF4-FFF2-40B4-BE49-F238E27FC236}">
                      <a16:creationId xmlns:a16="http://schemas.microsoft.com/office/drawing/2014/main" id="{CD13CC6E-B59B-E204-6E9D-FF6D9704CD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A372BF5-D62A-9E2E-81D9-89D0181FB645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EA2E4EE0-4665-15D9-963C-CAEBED48C62C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3" name="Picture 362">
                  <a:extLst>
                    <a:ext uri="{FF2B5EF4-FFF2-40B4-BE49-F238E27FC236}">
                      <a16:creationId xmlns:a16="http://schemas.microsoft.com/office/drawing/2014/main" id="{6CF58F02-9758-6930-14CF-03BE6B32D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9085D0DD-7187-E7F8-0B03-8601866E6BB0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FCCCD7-1211-F159-ECDF-18376BBD2996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61" name="Picture 360">
                  <a:extLst>
                    <a:ext uri="{FF2B5EF4-FFF2-40B4-BE49-F238E27FC236}">
                      <a16:creationId xmlns:a16="http://schemas.microsoft.com/office/drawing/2014/main" id="{367B96EA-6D46-D4EA-BF9B-91B1D9BE9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67437A7-0814-16D0-65D1-8B22942AE476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0FDA375-DC33-7E09-57FC-060357A31512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59" name="Picture 358">
                  <a:extLst>
                    <a:ext uri="{FF2B5EF4-FFF2-40B4-BE49-F238E27FC236}">
                      <a16:creationId xmlns:a16="http://schemas.microsoft.com/office/drawing/2014/main" id="{C526DF2B-30FE-B298-2A48-908EB022D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598C57F-8AD2-0CB2-9685-E6B21018D6C4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B06F240D-D864-432F-A42F-4DC05B64B397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57" name="Right Triangle 356">
                  <a:extLst>
                    <a:ext uri="{FF2B5EF4-FFF2-40B4-BE49-F238E27FC236}">
                      <a16:creationId xmlns:a16="http://schemas.microsoft.com/office/drawing/2014/main" id="{98AA1F16-7B10-0A76-98AB-CD8D7373931D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ABE2BE1F-569C-9148-06D7-796765D7F902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4BA83F9B-2F32-C1C5-61F2-427F478615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E0933D8-B887-1A24-19D9-2980B79CA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83A85981-0F84-54AD-5340-FA55C0F4E6A7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A44E185-E5FC-C737-2518-60DD40A3060D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C9A81642-208F-0FA2-4F22-28CC9A1FF13A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21D1197C-86AA-DD09-65CB-B6D6B4E82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352A6B56-CE39-9208-EAEB-43F753E2FCC3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B1EE5DD1-52F5-45F0-DFA0-7B1D1B3CB24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F9AE464A-47B8-1A55-76DC-ACFC2C83BA6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1C5E0EF3-C24B-E940-5D65-4F9A71F45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A617608-D46C-C3B5-F4D1-8B733A51BDF6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85603DD9-A8DF-BA92-5A26-FCDBC100FEEF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CB8661F-D391-1C10-85E4-349E7306478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53099897-3A80-9EAA-9D53-29E49D0C8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2A99E0D1-89C8-CF17-C608-8D0FB174B6FB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6D549F59-487A-47ED-67C6-B2E25B3247D0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B65A0FAE-87F7-5A03-AEF1-21D83FEF20F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B93E49F1-9757-A07A-9E1A-FE18608DA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ADB236B0-79B2-9BEF-EBE5-F43414CD1CB5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31965935-F50E-3048-BB5A-77B2BE2F501C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5D2A7A1-12A0-B3D7-7CCF-6213A83651E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BE800E2A-9BC7-4AF6-2007-6E2A1DCA1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B64FA7CB-BEEE-CE5B-F614-3F1655A459AC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A4E0B700-4824-4088-362B-1533A67AF5C7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877543-CECF-1487-682A-9CB9508E5B32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0250580B-DC39-8F27-837B-D16112CC8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ED71F417-A6A6-CDAD-440C-E932408B140E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3E1AEAC-1652-2FF3-DAD3-EFAB2D60D4D9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202" name="Picture 201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CB801059-F177-59D6-9759-E1D73982B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E32C3D8-0E41-63F8-646D-FE7602F82751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EF944426-6D5C-2417-6BA9-E69B4BDAD0E0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44DD92B2-870B-3FE5-71E0-61842C073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72CE56B-E57F-6B4E-5D9B-38D8987297CD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717B403A-CD73-5255-597E-59F0998CBC9A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DAC16AF4-769F-A947-9DAF-C6FC4E9A8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D0E8BD-15C2-E9A3-DC4F-2B468699278D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418ADC51-114C-059C-2E05-A6AA3A463D74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EC9AF615-C3EA-9940-DA56-98F9F2268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AFF337FB-DEB8-1341-E662-66AAAFEC6C5E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BB07C3E-D894-D091-474A-373EF7A94039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BE94C90A-A049-81F2-3753-B823FDC4F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1B781745-3C3C-5959-0067-38C785E155F6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11B1936D-1367-8B1E-BE04-3410CA913AF4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C0A8D0B9-96C3-9F68-A3F0-07253ABD8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F8793628-86B4-F79D-3EB1-895F63345ED1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41107EA8-ED66-DE78-D123-4BDA3A84623E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6997F879-2E94-C9FC-7E35-E44D096DB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895533C3-E914-293B-7780-35304E576775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5CA0170A-1153-48A1-B397-5BB775AA4762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6" name="Right Triangle 305">
                  <a:extLst>
                    <a:ext uri="{FF2B5EF4-FFF2-40B4-BE49-F238E27FC236}">
                      <a16:creationId xmlns:a16="http://schemas.microsoft.com/office/drawing/2014/main" id="{7B9B426A-9466-02D3-FE41-F8768C139ACC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95157BD9-0E23-9276-6B42-FB4E7865B029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7A666F73-5B5F-4D28-D64F-4985FE76CB20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4" name="Right Triangle 303">
                  <a:extLst>
                    <a:ext uri="{FF2B5EF4-FFF2-40B4-BE49-F238E27FC236}">
                      <a16:creationId xmlns:a16="http://schemas.microsoft.com/office/drawing/2014/main" id="{15AC7389-7AF9-1E4A-C5A6-FC234BB5C90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D419B07-43F7-A790-B8EE-DE24ACC0B94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CC3960A-814E-9337-FCAC-0DC89AD1E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D627AD7-7BEA-84F5-0370-158A051BF4AE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C140B3D-17BE-76D9-29F1-A59133DC89FB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9AADB31-5FE3-7821-6224-B43E2D618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C3ABC43-9A5F-19F7-BCD1-883574BD8D5E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6D55EFB6-2F88-7983-17D1-5333E5CD1339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B91C21B9-2AA4-4B6A-99B7-0D0C1E534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C61C11B-3F5F-1DBC-35D5-3F10D9920BCA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2D192E96-CDA1-30C7-4B96-3EABE47710E4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E4635A85-65D9-117C-3948-2B497985F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9984353-538E-EA3A-9AB9-D8DDC07B3BA5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39A3C0A9-353E-5603-B6A9-44138C8F4534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88DAE6B0-C049-F721-76E4-5898D2802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C6FDD94-99D1-F3EB-0EDF-E278E04D0FCA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09A7838-96FE-9282-5AD9-E78AB9FA7F44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73E3E3-961F-2F60-0097-4D225A9B9281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A79A36-6582-BDD5-6B97-7EBB74480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1409" y="4238119"/>
              <a:ext cx="8433" cy="15005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23FADBF-4B05-9C58-FCC9-7D8991B9E9DA}"/>
                </a:ext>
              </a:extLst>
            </p:cNvPr>
            <p:cNvCxnSpPr>
              <a:cxnSpLocks/>
            </p:cNvCxnSpPr>
            <p:nvPr/>
          </p:nvCxnSpPr>
          <p:spPr>
            <a:xfrm>
              <a:off x="4934202" y="4148380"/>
              <a:ext cx="314408" cy="99642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803BEF5-3607-3AE4-88A8-F60823803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8522" y="2463502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8D259A9-6F48-08CF-D9BA-39CAC2C20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3022FEA-BDF5-5803-A529-566443615BC4}"/>
                </a:ext>
              </a:extLst>
            </p:cNvPr>
            <p:cNvCxnSpPr>
              <a:cxnSpLocks/>
            </p:cNvCxnSpPr>
            <p:nvPr/>
          </p:nvCxnSpPr>
          <p:spPr>
            <a:xfrm>
              <a:off x="4815095" y="2489095"/>
              <a:ext cx="385699" cy="173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43ED920-594B-6E97-6E72-A8D78F326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306" y="2361901"/>
              <a:ext cx="544446" cy="14240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Filter </a:t>
            </a:r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Filter</a:t>
            </a:r>
            <a:endParaRPr lang="en-US" sz="2400"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3A383-8B92-1785-BE53-9B9A730A1337}"/>
              </a:ext>
            </a:extLst>
          </p:cNvPr>
          <p:cNvGrpSpPr/>
          <p:nvPr/>
        </p:nvGrpSpPr>
        <p:grpSpPr>
          <a:xfrm>
            <a:off x="4611130" y="5578901"/>
            <a:ext cx="370113" cy="370113"/>
            <a:chOff x="3172715" y="5151228"/>
            <a:chExt cx="375377" cy="3753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188EAB-9509-5890-92AA-A517FE2303FC}"/>
                </a:ext>
              </a:extLst>
            </p:cNvPr>
            <p:cNvSpPr/>
            <p:nvPr/>
          </p:nvSpPr>
          <p:spPr>
            <a:xfrm>
              <a:off x="3172715" y="515122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DF4C47-3018-ED6E-1C48-69B87059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545" y="5243468"/>
              <a:ext cx="228571" cy="177778"/>
            </a:xfrm>
            <a:prstGeom prst="rect">
              <a:avLst/>
            </a:prstGeom>
          </p:spPr>
        </p:pic>
      </p:grp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0CB9C64-CB05-7A09-2290-B2FA74F16E16}"/>
              </a:ext>
            </a:extLst>
          </p:cNvPr>
          <p:cNvSpPr/>
          <p:nvPr/>
        </p:nvSpPr>
        <p:spPr>
          <a:xfrm>
            <a:off x="5210572" y="5604042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D3F79D-651A-EC76-FA2B-FA1E27E21218}"/>
              </a:ext>
            </a:extLst>
          </p:cNvPr>
          <p:cNvSpPr/>
          <p:nvPr/>
        </p:nvSpPr>
        <p:spPr>
          <a:xfrm>
            <a:off x="5554539" y="5637615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07EFC4-5DE1-190E-7C8C-9B5A9C1FFAC4}"/>
              </a:ext>
            </a:extLst>
          </p:cNvPr>
          <p:cNvGrpSpPr/>
          <p:nvPr/>
        </p:nvGrpSpPr>
        <p:grpSpPr>
          <a:xfrm>
            <a:off x="6331926" y="6094929"/>
            <a:ext cx="374904" cy="374904"/>
            <a:chOff x="3172715" y="3510608"/>
            <a:chExt cx="375377" cy="37537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7BC1A6-09D3-490D-86BB-315416EC011F}"/>
                </a:ext>
              </a:extLst>
            </p:cNvPr>
            <p:cNvSpPr/>
            <p:nvPr/>
          </p:nvSpPr>
          <p:spPr>
            <a:xfrm>
              <a:off x="3172715" y="351060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7925AD6-2803-8AC9-3585-83ED4B67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079" y="3540552"/>
              <a:ext cx="315396" cy="31539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36BC1B-788A-26F6-5841-968F541A7C61}"/>
              </a:ext>
            </a:extLst>
          </p:cNvPr>
          <p:cNvGrpSpPr/>
          <p:nvPr/>
        </p:nvGrpSpPr>
        <p:grpSpPr>
          <a:xfrm>
            <a:off x="6331300" y="5571635"/>
            <a:ext cx="374904" cy="374904"/>
            <a:chOff x="3163262" y="4067437"/>
            <a:chExt cx="375377" cy="3753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CAE7A2-80B5-A36B-F58D-26F62F2C92B3}"/>
                </a:ext>
              </a:extLst>
            </p:cNvPr>
            <p:cNvSpPr/>
            <p:nvPr/>
          </p:nvSpPr>
          <p:spPr>
            <a:xfrm>
              <a:off x="3163262" y="4067437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F6F66466-5EC4-DAB0-06D7-32407D07F89F}"/>
                </a:ext>
              </a:extLst>
            </p:cNvPr>
            <p:cNvSpPr/>
            <p:nvPr/>
          </p:nvSpPr>
          <p:spPr>
            <a:xfrm flipH="1">
              <a:off x="3244545" y="4158792"/>
              <a:ext cx="205646" cy="162799"/>
            </a:xfrm>
            <a:prstGeom prst="rtTriangle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9ED1CF-5456-02BE-50EE-2F28A0A4EAAB}"/>
              </a:ext>
            </a:extLst>
          </p:cNvPr>
          <p:cNvGrpSpPr/>
          <p:nvPr/>
        </p:nvGrpSpPr>
        <p:grpSpPr>
          <a:xfrm>
            <a:off x="4599832" y="6094882"/>
            <a:ext cx="374904" cy="374904"/>
            <a:chOff x="3172715" y="4624266"/>
            <a:chExt cx="375377" cy="37537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FE1673-6DE5-20F0-CB20-1BD639C1ADFE}"/>
                </a:ext>
              </a:extLst>
            </p:cNvPr>
            <p:cNvSpPr/>
            <p:nvPr/>
          </p:nvSpPr>
          <p:spPr>
            <a:xfrm>
              <a:off x="3172715" y="4624266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C4DAFB-6C04-4BF2-72EE-47B52EF9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364" y="4650468"/>
              <a:ext cx="333159" cy="333159"/>
            </a:xfrm>
            <a:prstGeom prst="rect">
              <a:avLst/>
            </a:prstGeom>
          </p:spPr>
        </p:pic>
      </p:grp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FF93D255-98F1-58E9-C0F3-F0F9C9432193}"/>
              </a:ext>
            </a:extLst>
          </p:cNvPr>
          <p:cNvSpPr/>
          <p:nvPr/>
        </p:nvSpPr>
        <p:spPr>
          <a:xfrm>
            <a:off x="6931679" y="5600684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60EB87D-EDE1-9A03-CE9A-57F2F7F43184}"/>
              </a:ext>
            </a:extLst>
          </p:cNvPr>
          <p:cNvSpPr/>
          <p:nvPr/>
        </p:nvSpPr>
        <p:spPr>
          <a:xfrm>
            <a:off x="7275646" y="5634257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CD71B83A-B2AF-CBBE-D4C2-12FFDC943FC3}"/>
              </a:ext>
            </a:extLst>
          </p:cNvPr>
          <p:cNvSpPr/>
          <p:nvPr/>
        </p:nvSpPr>
        <p:spPr>
          <a:xfrm>
            <a:off x="5228041" y="6123680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6EE0CD-CCC0-96C9-9197-2FB7B916FA6F}"/>
              </a:ext>
            </a:extLst>
          </p:cNvPr>
          <p:cNvSpPr/>
          <p:nvPr/>
        </p:nvSpPr>
        <p:spPr>
          <a:xfrm>
            <a:off x="5572008" y="6157253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AF453A79-F5DC-9EE7-49C0-FCAD816E07ED}"/>
              </a:ext>
            </a:extLst>
          </p:cNvPr>
          <p:cNvSpPr/>
          <p:nvPr/>
        </p:nvSpPr>
        <p:spPr>
          <a:xfrm>
            <a:off x="6936159" y="6131092"/>
            <a:ext cx="589527" cy="284767"/>
          </a:xfrm>
          <a:prstGeom prst="flowChartTermina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F3109-7771-5FC7-F778-04BC79733698}"/>
              </a:ext>
            </a:extLst>
          </p:cNvPr>
          <p:cNvSpPr/>
          <p:nvPr/>
        </p:nvSpPr>
        <p:spPr>
          <a:xfrm>
            <a:off x="7280126" y="6164665"/>
            <a:ext cx="201210" cy="201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81036-A351-FE91-490C-25F955970E2B}"/>
              </a:ext>
            </a:extLst>
          </p:cNvPr>
          <p:cNvGrpSpPr/>
          <p:nvPr/>
        </p:nvGrpSpPr>
        <p:grpSpPr>
          <a:xfrm flipH="1">
            <a:off x="796573" y="4937820"/>
            <a:ext cx="3626421" cy="584775"/>
            <a:chOff x="-549603" y="1069639"/>
            <a:chExt cx="4614892" cy="4056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CF5915-1075-5FEE-60D6-86D73F5F3CB1}"/>
                </a:ext>
              </a:extLst>
            </p:cNvPr>
            <p:cNvSpPr txBox="1"/>
            <p:nvPr/>
          </p:nvSpPr>
          <p:spPr>
            <a:xfrm>
              <a:off x="306990" y="1069639"/>
              <a:ext cx="3758299" cy="405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The direction has updated based on the changes!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AF0DE2-C9A3-4C8F-C880-83090EFBB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49603" y="1228460"/>
              <a:ext cx="1203171" cy="569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74317-D6C4-5CEE-27FF-894965F32899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28D81A-926F-A7B8-DE14-2E13EE012088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C04E32E-4898-9D1F-2B48-523E3EC3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3A5161-1E95-A9CF-04CF-17838854FD1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FAC47-B7B8-08BB-8595-FFFDAC0B5784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8343F4-D18C-5847-7CBA-8986E021F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38153F-1863-A623-97A6-C14E9E09D1EE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5" name="Action Button: Go to Beginning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BAAC1A4A-4775-8D87-CBCA-29E80689DBF9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Action Button: Go Hom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51D7B41-D6CF-94B4-1A9B-661D37567011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Go Back or Previous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1BE4CB29-AAF6-226D-42D1-C6B1B23B1794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Action Button: Go Forward or Next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4916F0B-2E27-3699-D9CC-6C71094583F6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ction Button: Return 2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807BF401-1507-9198-F835-D1F43CB912F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22342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Filter </a:t>
            </a:r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B36EFC-B17E-B267-DA27-54853C196FA9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930ADC-5B21-CD3A-A6DA-607E448F786F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1D14FB-45E6-7A23-D0E3-FD272432ABBB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A17E26-602D-55D0-7104-AC2542D7DEC0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DD4097-D847-3A99-E598-7CD74F8789C9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4085A4-C290-D3D2-9E96-DB9F43BCECF6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30E8EC-A038-9711-C12C-B62219E24E15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FE6AA7-ADAA-DB47-D19F-441015177D3B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52559A-4FE1-92EB-51CD-7FFDAC4EE313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FE5C7-8EA7-97C6-4131-6A962CBAE8E9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0E5EA5-13E4-599B-36BF-9557A40C699F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19A9D0-38EA-C73A-6B03-04359B95A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D10C10-E765-294E-4189-99051DDB752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2E56AC6-1EEA-9F85-A91F-B77E3AE0A59B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917F157-473E-31AF-B59A-7C728CE3F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4ACD017-7551-33BA-9A2D-F3D833E63964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504915-9663-2254-BEEB-550D6BB9205C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ACF199-0D73-3B68-A171-01FABFA1A8C0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EF130-CF5A-2BAF-5F7A-7AC6AE2731C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2" name="Action Button: Go to Beginning 11">
              <a:extLst>
                <a:ext uri="{FF2B5EF4-FFF2-40B4-BE49-F238E27FC236}">
                  <a16:creationId xmlns:a16="http://schemas.microsoft.com/office/drawing/2014/main" id="{97AC025A-7103-E637-8FDF-27CE629249C3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Action Button: Go Home 12">
              <a:extLst>
                <a:ext uri="{FF2B5EF4-FFF2-40B4-BE49-F238E27FC236}">
                  <a16:creationId xmlns:a16="http://schemas.microsoft.com/office/drawing/2014/main" id="{529D7209-D4EE-C983-3A62-4945B9A298B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Go Back or Previous 13">
              <a:extLst>
                <a:ext uri="{FF2B5EF4-FFF2-40B4-BE49-F238E27FC236}">
                  <a16:creationId xmlns:a16="http://schemas.microsoft.com/office/drawing/2014/main" id="{BAA2133F-5078-90F8-6FE1-44B12A5D3C6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Action Button: Go Forward or Next 15">
              <a:extLst>
                <a:ext uri="{FF2B5EF4-FFF2-40B4-BE49-F238E27FC236}">
                  <a16:creationId xmlns:a16="http://schemas.microsoft.com/office/drawing/2014/main" id="{AF16DF00-071A-F704-2791-7ABD9153D2A0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Return 16">
              <a:extLst>
                <a:ext uri="{FF2B5EF4-FFF2-40B4-BE49-F238E27FC236}">
                  <a16:creationId xmlns:a16="http://schemas.microsoft.com/office/drawing/2014/main" id="{C374F45C-D57E-1430-A9B0-186C363E681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9868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Types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 types!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FC16A-61B5-2FD7-0E41-B5BCACBFC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40" y="5748198"/>
            <a:ext cx="423240" cy="464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90DD7-859F-1668-2103-0F649FE289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35" y="5738317"/>
            <a:ext cx="423240" cy="4648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FC619-EE57-93DF-70EC-DFBC9BC287B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769AA-E4FA-E258-C3E5-D32D9261650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09274-CC85-D06A-C52D-4DEFA62F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AB021D-FE61-D17F-9841-667EFA5404B7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23" name="TextBox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F5E44A80-C2DF-51C8-868E-EAAEC5C9EDB1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17A007-22D4-594A-1925-7E8948A37080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600201-3067-F021-D579-AEC8D1A8BE2E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27" name="TextBox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612C25B0-6373-C043-6BA5-6721D3EA06DF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28" name="Straight Connector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52E224B1-4E96-4FA2-BF70-670F6F32360A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B74A6-903F-EBFE-28FF-C373C3651DE9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30" name="TextBox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5B713A9D-89FF-F1AA-61BC-6C60C229545F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31" name="Straight Connector 30">
              <a:hlinkClick r:id="rId23" action="ppaction://hlinksldjump"/>
              <a:extLst>
                <a:ext uri="{FF2B5EF4-FFF2-40B4-BE49-F238E27FC236}">
                  <a16:creationId xmlns:a16="http://schemas.microsoft.com/office/drawing/2014/main" id="{EC416036-E5E8-95B3-9F6B-75F4F96158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78DC7-E4E7-E44F-8746-1BA7C14F37D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EC4F80-302B-9DCE-38D4-2737BE557617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C79255-E719-3FE7-2C24-F7B0793C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A057C7-F6E7-CF0A-86CB-C1BAFB02FD25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14658E-3ED1-98A6-99A8-58580E221608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8A1930-25B3-5699-AEB8-14F867B7A72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CCEE3-B175-5ECA-FF8D-A68832A6A9A0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" name="Action Button: Go to Beginning 8">
              <a:hlinkClick r:id="rId25" action="ppaction://hlinksldjump"/>
              <a:extLst>
                <a:ext uri="{FF2B5EF4-FFF2-40B4-BE49-F238E27FC236}">
                  <a16:creationId xmlns:a16="http://schemas.microsoft.com/office/drawing/2014/main" id="{000E8B23-8A7C-83EF-C6C8-B40FFF194C2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Action Button: Go Home 9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4BF6CA-1D81-CBCB-8860-EA39E1CB43DC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Go Back or Previous 11">
              <a:hlinkClick r:id="rId27" action="ppaction://hlinksldjump"/>
              <a:extLst>
                <a:ext uri="{FF2B5EF4-FFF2-40B4-BE49-F238E27FC236}">
                  <a16:creationId xmlns:a16="http://schemas.microsoft.com/office/drawing/2014/main" id="{303651DC-3252-EB49-0B49-DA0B31060DBC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Action Button: Go Forward or Next 12">
              <a:hlinkClick r:id="rId28" action="ppaction://hlinksldjump"/>
              <a:extLst>
                <a:ext uri="{FF2B5EF4-FFF2-40B4-BE49-F238E27FC236}">
                  <a16:creationId xmlns:a16="http://schemas.microsoft.com/office/drawing/2014/main" id="{FC6A00D9-37F5-601D-D6D9-B7CF4C523825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Return 1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74E13ADA-9B27-161A-FE7E-4BB81C4283DE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1945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Types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9755119-037D-418F-CBAD-D1CF5F96EE15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99" name="TextBox 98">
              <a:hlinkClick r:id="rId16" action="ppaction://hlinksldjump"/>
              <a:extLst>
                <a:ext uri="{FF2B5EF4-FFF2-40B4-BE49-F238E27FC236}">
                  <a16:creationId xmlns:a16="http://schemas.microsoft.com/office/drawing/2014/main" id="{87A7F716-B6D7-BD6F-C97D-62D015E97CB2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2A01D51-6327-1D67-FDB8-A88E7710B316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7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2042D-7D03-4041-F5B3-E06C54E2A7CB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02" name="TextBox 101">
              <a:hlinkClick r:id="rId20" action="ppaction://hlinksldjump"/>
              <a:extLst>
                <a:ext uri="{FF2B5EF4-FFF2-40B4-BE49-F238E27FC236}">
                  <a16:creationId xmlns:a16="http://schemas.microsoft.com/office/drawing/2014/main" id="{C312DC2F-55BB-E722-5067-334ABD41E289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6" name="Straight Connector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66A70AB7-AD01-0848-ED1D-A216C9361ABD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6C7508-3022-B59E-CFA7-B3CD25A642D3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04" name="TextBox 103">
              <a:hlinkClick r:id="rId21" action="ppaction://hlinksldjump"/>
              <a:extLst>
                <a:ext uri="{FF2B5EF4-FFF2-40B4-BE49-F238E27FC236}">
                  <a16:creationId xmlns:a16="http://schemas.microsoft.com/office/drawing/2014/main" id="{C8CFBD85-3BA1-9FEA-1210-F330DF8569F4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17" name="Straight Connector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F85E0B16-00B9-BA4D-DFAC-190F06089E62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 types!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C86382-620B-A6A9-9175-0DB65B231EBF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523E86-A8C3-369F-B0F3-CE6AA1398622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EDACFB-F237-4DA4-12F5-80F1558C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1CC280-E2CA-0B82-00AF-4DE85906C8EF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E83BF9-AC3E-8EB1-31AF-D1BC4627E903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C0565B8-B4D5-20FB-4833-38DF4D44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652F07-2FBB-732A-EC04-49B7DFD468F7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4B89A7-8C0A-DB54-147B-77DADD34FE79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7653AF-B228-C6E6-8434-F01949D338DB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5F080E-3C40-D1FC-266B-0AF1B165B69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24" action="ppaction://hlinksldjump"/>
              <a:extLst>
                <a:ext uri="{FF2B5EF4-FFF2-40B4-BE49-F238E27FC236}">
                  <a16:creationId xmlns:a16="http://schemas.microsoft.com/office/drawing/2014/main" id="{2BA24DA7-0004-E7EB-842A-2862C1B61EB4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Action Button: Go Hom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C04EEC71-6B34-A5F1-7006-B18AA4B352E5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ction Button: Go Back or Previous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54398AB4-61C8-E0D1-6E00-A70B1CABE10A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Action Button: Go Forward or Next 25">
              <a:hlinkClick r:id="rId27" action="ppaction://hlinksldjump"/>
              <a:extLst>
                <a:ext uri="{FF2B5EF4-FFF2-40B4-BE49-F238E27FC236}">
                  <a16:creationId xmlns:a16="http://schemas.microsoft.com/office/drawing/2014/main" id="{3CD9B8B8-F66A-044A-9853-BA90553F14E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Return 2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1B8A93D-2B27-AF9B-8408-B6297F5F7C4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93703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Types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 types!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E186B0-89C4-2486-FAFD-EF5398307944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E15700-735C-207A-C9D5-8424EA1C222A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8725B9-1638-D88B-69F3-5C8769682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8597C-A610-1441-E884-3A2A37D56BF5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29" name="TextBox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05C4006A-119F-55C0-CBD6-CE67B22CE7B4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F09128-C306-BC1C-F830-41D14D6CB7A6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743885-A1E0-6EAE-CFE1-2E10EFC8EB1B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32" name="TextBox 31">
              <a:hlinkClick r:id="rId21" action="ppaction://hlinksldjump"/>
              <a:extLst>
                <a:ext uri="{FF2B5EF4-FFF2-40B4-BE49-F238E27FC236}">
                  <a16:creationId xmlns:a16="http://schemas.microsoft.com/office/drawing/2014/main" id="{5C71814F-1680-43DC-E412-AFA5D6EB2735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33" name="Straight Connector 3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EEB9146-4784-2DDE-34BB-469B6ED59F13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2C94AE-0810-CC69-AC48-F639B3D14D5D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35" name="TextBox 34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21AB80-43B2-829E-D099-0AC48D9938DF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36" name="Straight Connector 35">
              <a:hlinkClick r:id="rId22" action="ppaction://hlinksldjump"/>
              <a:extLst>
                <a:ext uri="{FF2B5EF4-FFF2-40B4-BE49-F238E27FC236}">
                  <a16:creationId xmlns:a16="http://schemas.microsoft.com/office/drawing/2014/main" id="{722224F7-E1DA-1A06-ADB6-0EC07D38FCDD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80849-BFAF-D379-939F-A623766B17F8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5462529-8D86-0409-04C0-F2360853F882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C3A0FB-7804-D7A7-715E-EAAEEECB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D8F8F60-81A1-F37B-EEE9-5EF5B12D5EF2}"/>
              </a:ext>
            </a:extLst>
          </p:cNvPr>
          <p:cNvCxnSpPr>
            <a:cxnSpLocks/>
          </p:cNvCxnSpPr>
          <p:nvPr/>
        </p:nvCxnSpPr>
        <p:spPr>
          <a:xfrm>
            <a:off x="6009023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F1647-0A62-AE5A-BCD3-1FAE9EB58EB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24" action="ppaction://hlinksldjump"/>
              <a:extLst>
                <a:ext uri="{FF2B5EF4-FFF2-40B4-BE49-F238E27FC236}">
                  <a16:creationId xmlns:a16="http://schemas.microsoft.com/office/drawing/2014/main" id="{3804C46E-04A1-EABB-7FB4-86A00ED44B3D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25" action="ppaction://hlinksldjump"/>
              <a:extLst>
                <a:ext uri="{FF2B5EF4-FFF2-40B4-BE49-F238E27FC236}">
                  <a16:creationId xmlns:a16="http://schemas.microsoft.com/office/drawing/2014/main" id="{285EEAF1-C473-866E-DF93-D3D8DEBB5A8A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Go Back or Previous 1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5DA0957-1B71-BBFF-AE7E-90E9BDFA4AF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ction Button: Go Forward or Next 13">
              <a:hlinkClick r:id="rId27" action="ppaction://hlinksldjump"/>
              <a:extLst>
                <a:ext uri="{FF2B5EF4-FFF2-40B4-BE49-F238E27FC236}">
                  <a16:creationId xmlns:a16="http://schemas.microsoft.com/office/drawing/2014/main" id="{5B10F48E-53CF-C78B-3C5A-055A679EB7B6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ction Button: Return 1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4872D3B-49B3-0875-B9DF-4253776CCFB7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031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Types Toggle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 types!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E3F10-CA3D-2086-ECC8-678C11CA8CD2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277913C-D1EC-795B-ABE1-5145C98B5FEB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83E6A-368C-CEB5-AC86-8F8E5111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29F878-7944-6FCC-AA56-C05AA3D42D46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8" name="TextBox 17">
              <a:hlinkClick r:id="rId20" action="ppaction://hlinksldjump"/>
              <a:extLst>
                <a:ext uri="{FF2B5EF4-FFF2-40B4-BE49-F238E27FC236}">
                  <a16:creationId xmlns:a16="http://schemas.microsoft.com/office/drawing/2014/main" id="{41E516C7-E803-82FE-CF7C-FCB0DE0A1F2D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22D47F-7BD6-4DBE-1689-071484FA4F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A6C538-5479-89E9-E2A6-301F6B4E59F9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22" name="TextBox 21">
              <a:hlinkClick r:id="rId21" action="ppaction://hlinksldjump"/>
              <a:extLst>
                <a:ext uri="{FF2B5EF4-FFF2-40B4-BE49-F238E27FC236}">
                  <a16:creationId xmlns:a16="http://schemas.microsoft.com/office/drawing/2014/main" id="{CC21A4E2-571B-A232-8B8E-F91F193AD3CA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23" name="Straight Connector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4993A4C-843D-5914-5062-D2591809D699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400813-AB0B-A6C7-2A99-DBD726561743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5" name="TextBox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2F6F300-78C0-F4DC-F8BE-42BAABE070A8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7" name="Straight Connector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FE89AE8-4508-6900-C144-3177F5D58113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C972D3-7CF7-3326-350B-67ECA4A2CB18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23C978-CE82-39B0-688B-1E8945D53E0B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632D6D-DB13-F1CB-5A29-594D6785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B9A622-0220-FF1F-EF71-D73D40F78AD7}"/>
              </a:ext>
            </a:extLst>
          </p:cNvPr>
          <p:cNvCxnSpPr>
            <a:cxnSpLocks/>
          </p:cNvCxnSpPr>
          <p:nvPr/>
        </p:nvCxnSpPr>
        <p:spPr>
          <a:xfrm>
            <a:off x="5835407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53D3D2-35CA-8998-6851-71B39E736967}"/>
              </a:ext>
            </a:extLst>
          </p:cNvPr>
          <p:cNvCxnSpPr>
            <a:cxnSpLocks/>
          </p:cNvCxnSpPr>
          <p:nvPr/>
        </p:nvCxnSpPr>
        <p:spPr>
          <a:xfrm>
            <a:off x="6204572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CF3E29A-5CE8-9C68-A53C-13BB417B15B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5C7EA86-3844-BB85-094C-903C91C60080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722834D-C816-0748-9CDD-F8E5D1F5C7B0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ction Button: Go Back or Previous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0DE47C55-2162-5B95-3145-7FC0D669DD73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Action Button: Go Forward or Next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B5958419-87CD-1937-B28C-148E36749556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Return 1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CD6B7CF-FBE3-37B9-3943-9042F92BFA04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84933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64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Count Indicator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Connector 19">
            <a:hlinkClick r:id="rId19" action="ppaction://hlinksldjump"/>
            <a:extLst>
              <a:ext uri="{FF2B5EF4-FFF2-40B4-BE49-F238E27FC236}">
                <a16:creationId xmlns:a16="http://schemas.microsoft.com/office/drawing/2014/main" id="{1591A842-9574-5329-074A-BEFBB7B66791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hlinkClick r:id="rId20" action="ppaction://hlinksldjump"/>
            <a:extLst>
              <a:ext uri="{FF2B5EF4-FFF2-40B4-BE49-F238E27FC236}">
                <a16:creationId xmlns:a16="http://schemas.microsoft.com/office/drawing/2014/main" id="{A4FC41E1-8F0B-8BD2-E9C3-D1B9A2D90D2D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hlinkClick r:id="rId21" action="ppaction://hlinksldjump"/>
            <a:extLst>
              <a:ext uri="{FF2B5EF4-FFF2-40B4-BE49-F238E27FC236}">
                <a16:creationId xmlns:a16="http://schemas.microsoft.com/office/drawing/2014/main" id="{F0A4E801-A5A7-709C-2B93-3AC3C2069265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21319" y="2941328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FC16A-61B5-2FD7-0E41-B5BCACBFC0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52417" y="6118870"/>
            <a:ext cx="423240" cy="4648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FC619-EE57-93DF-70EC-DFBC9BC287B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769AA-E4FA-E258-C3E5-D32D9261650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09274-CC85-D06A-C52D-4DEFA62F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78DC7-E4E7-E44F-8746-1BA7C14F37D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EC4F80-302B-9DCE-38D4-2737BE557617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C79255-E719-3FE7-2C24-F7B0793C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037E7E-F713-BFE8-C41B-56E2392F6490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These indicators show how many route that the user can choose from in that route types.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4BEE6-55C6-0D9D-8C94-B5CE4C0D49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17663" y="6109168"/>
            <a:ext cx="423240" cy="4648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58D803-DB57-BBE8-D3A9-9A2ED134FF35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F41E86-09E0-C7E8-4A0E-E944739F3DAF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30857F-EC32-4BEB-6C45-A9920AACE762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E0A8C1-83C8-62EA-B2A6-01D37E69A727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436393-B718-2EF1-4DD5-3FBCAC61836C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0704CC-B6E2-BF90-9226-2CA665EAE59E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9E46AE-F285-EBE5-6644-A00EA4380429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86492F-6317-C5F7-B22C-50325665CD47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AB82CA-934D-0E12-8B35-C5A27BB90DFD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FD4C9-DF59-78BF-18C8-ECE8318302E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2" name="Action Button: Go to Beginning 21">
              <a:hlinkClick r:id="rId25" action="ppaction://hlinksldjump"/>
              <a:extLst>
                <a:ext uri="{FF2B5EF4-FFF2-40B4-BE49-F238E27FC236}">
                  <a16:creationId xmlns:a16="http://schemas.microsoft.com/office/drawing/2014/main" id="{19F3F493-F1C9-279A-3FD1-F79666EDF50D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Action Button: Go Home 22">
              <a:hlinkClick r:id="rId26" action="ppaction://hlinksldjump"/>
              <a:extLst>
                <a:ext uri="{FF2B5EF4-FFF2-40B4-BE49-F238E27FC236}">
                  <a16:creationId xmlns:a16="http://schemas.microsoft.com/office/drawing/2014/main" id="{8F55B548-7ABD-A736-D391-360DC97B9FD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ction Button: Go Back or Previous 23">
              <a:hlinkClick r:id="rId27" action="ppaction://hlinksldjump"/>
              <a:extLst>
                <a:ext uri="{FF2B5EF4-FFF2-40B4-BE49-F238E27FC236}">
                  <a16:creationId xmlns:a16="http://schemas.microsoft.com/office/drawing/2014/main" id="{EFDCD40B-D18C-2CC6-CFD9-B8DDA60C22F2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Action Button: Go Forward or Next 24">
              <a:hlinkClick r:id="rId28" action="ppaction://hlinksldjump"/>
              <a:extLst>
                <a:ext uri="{FF2B5EF4-FFF2-40B4-BE49-F238E27FC236}">
                  <a16:creationId xmlns:a16="http://schemas.microsoft.com/office/drawing/2014/main" id="{6B204A82-69D6-93DF-41B7-BF972B51856B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ction Button: Return 2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BE0B1A1-1D07-5F5C-82C7-6505CFA6BFAC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54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3BFD81-F06B-6C3E-6D8F-B6AB85AEDC41}"/>
              </a:ext>
            </a:extLst>
          </p:cNvPr>
          <p:cNvGrpSpPr/>
          <p:nvPr/>
        </p:nvGrpSpPr>
        <p:grpSpPr>
          <a:xfrm>
            <a:off x="4450080" y="922707"/>
            <a:ext cx="5273040" cy="3977792"/>
            <a:chOff x="4450080" y="922707"/>
            <a:chExt cx="5273040" cy="397779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2CCC94C-7077-1AB5-7784-F1068CEAC2D4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AA50F6A-1437-53C4-3257-FBA99AAF2E25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81" name="Picture 180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039BE87-1001-17FC-F89A-AD9D7503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A9C952B3-BFCA-FD36-FD71-A7D46FA3C1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94B5B0B-39C3-1DD8-FD80-C370A5B6DA2B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83CCBAF-831F-675B-B3DF-AFD0376F3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B6FA26B-A5F7-ADB1-96A3-094B19D1A063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4BFC292D-E2BA-EC22-F0F2-55517E4A0A5F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6433DBE0-7EB9-53D7-7E00-87F0CB7EC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8716A17-49EA-0F1E-F49C-25E4DD67C5AC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0414AEB6-7C7D-13B7-0E51-34E83FBA653D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1" name="Right Triangle 200">
                    <a:extLst>
                      <a:ext uri="{FF2B5EF4-FFF2-40B4-BE49-F238E27FC236}">
                        <a16:creationId xmlns:a16="http://schemas.microsoft.com/office/drawing/2014/main" id="{EB1C03BF-5786-3414-180B-8697D67BA858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69263FD-3492-47DC-5C43-1C1AEE8D6477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C0B3098E-C688-498C-6147-F3746A627DC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52AC03D0-2E9F-7785-938B-1F320C452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AD7750D-D8F5-1422-8A1F-11EF9AF4295B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A11E8B45-218B-6191-5737-44E69AE0C6B4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634D0ABA-266F-1660-9030-69FEDDCED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B3B080D-AAF9-984D-3D3F-117D2B767B2C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51D9790E-3CC4-399E-D922-89A760E5950C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9235F60-2903-CCF8-55D1-7ACBF39FD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461311D-CE1E-3CAB-F651-09DC5759071A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B384495-55CF-47BF-AADB-061AABAC59D9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175B542-5E23-67CA-87B7-0BF178B2B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063F613-40DA-6081-3607-2B42943E6CB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5A6C208-92E2-1E0A-D0EA-FC0CA15F16B2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91" name="Right Triangle 190">
                    <a:extLst>
                      <a:ext uri="{FF2B5EF4-FFF2-40B4-BE49-F238E27FC236}">
                        <a16:creationId xmlns:a16="http://schemas.microsoft.com/office/drawing/2014/main" id="{B770DF0A-5585-2740-65AC-C650E84D3A1D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3D47A9A-EC17-5DC5-5DFA-223BCEFB3E4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FB2F0ED1-E50E-494D-296E-77B7D08DBC2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D02F224-266A-E283-A40D-BC48124E2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CFCC98-8E56-03D3-8F76-472F359F47A6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EB7B6C7-0CD4-3928-EEF9-C5EC57443368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0F853F9-80A5-9960-6CF3-D4F8BFF9AF2E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742D4CFA-540E-1523-3821-2AA684BF1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CFFD32-A3F7-C56C-99A8-17D05F5CE95D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F088BFB-E320-F1F2-BB77-5B5DB02ECA8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0EA7894-DB38-CC1D-496B-DF2A63CC8C8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CA41FBA-19D8-219D-22DF-9E29ADD4A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5B2B5C-E3A8-BDF0-A561-53BDAE56FF60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69A2EF8-26A4-A6DF-ACFD-180F0A5475D0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BA618C8-BD05-490B-CC92-EBBBBFF08DE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2CC2D53-F603-B2BC-DADC-B71F8BEBB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81676AE-63CC-A907-BCD5-9A92DDD12C19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8A2F167-FCFE-6871-2B63-B397C9C79D00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E3D37E9A-0E0D-4A89-7E0B-BBBBCCADB96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5A8CE0C-A90F-88F4-3C9F-59A7765E7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6C61FC-B598-ECA8-1BE2-48423A2735B7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BCDF012-5435-F8A7-FF6F-C03811154591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B1D765-98D4-D29A-2595-097F9B96766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F9EA763-0BEF-9BF4-8CC8-B48CC5A5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4943093-A197-0F17-0D6F-ABED7503B2A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2C73E4-EDE7-F128-07DE-8F066D9A8B13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949C1A3-8A18-5921-63A3-142B10098FF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EB7D03-D380-C02F-9D91-AFBC4D212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63F520-07B9-D7CC-60B8-7BBB3F8CF778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F237D8B2-4ECF-18C9-F381-BE0C1E3B725F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277D7B1-DEF4-6A89-8CE3-570B7C6D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648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124" y="9832"/>
            <a:ext cx="4293769" cy="6878804"/>
          </a:xfrm>
          <a:prstGeom prst="rect">
            <a:avLst/>
          </a:prstGeom>
        </p:spPr>
      </p:pic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32391" y="5338917"/>
            <a:ext cx="3527217" cy="147975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C882AD-15D0-39FC-CE8A-EA03DD61E15F}"/>
              </a:ext>
            </a:extLst>
          </p:cNvPr>
          <p:cNvCxnSpPr/>
          <p:nvPr/>
        </p:nvCxnSpPr>
        <p:spPr>
          <a:xfrm>
            <a:off x="5810865" y="549623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96952-EA87-7C64-8AD2-941629DB123A}"/>
              </a:ext>
            </a:extLst>
          </p:cNvPr>
          <p:cNvGrpSpPr/>
          <p:nvPr/>
        </p:nvGrpSpPr>
        <p:grpSpPr>
          <a:xfrm>
            <a:off x="4573491" y="5850339"/>
            <a:ext cx="3045016" cy="421914"/>
            <a:chOff x="4565152" y="5830533"/>
            <a:chExt cx="3045016" cy="421914"/>
          </a:xfrm>
        </p:grpSpPr>
        <p:sp>
          <p:nvSpPr>
            <p:cNvPr id="25" name="Rounded Rectangle 26">
              <a:extLst>
                <a:ext uri="{FF2B5EF4-FFF2-40B4-BE49-F238E27FC236}">
                  <a16:creationId xmlns:a16="http://schemas.microsoft.com/office/drawing/2014/main" id="{B340DA73-0B74-82D5-8E27-5F8529B6D46B}"/>
                </a:ext>
              </a:extLst>
            </p:cNvPr>
            <p:cNvSpPr/>
            <p:nvPr/>
          </p:nvSpPr>
          <p:spPr>
            <a:xfrm>
              <a:off x="4565152" y="5830533"/>
              <a:ext cx="3045016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0FB43-CBFE-005C-38F5-E4AC6080E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32" y="5887290"/>
              <a:ext cx="321761" cy="321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DD4BC-E42F-68A6-D4BE-374EBF71CC03}"/>
                </a:ext>
              </a:extLst>
            </p:cNvPr>
            <p:cNvSpPr txBox="1"/>
            <p:nvPr/>
          </p:nvSpPr>
          <p:spPr>
            <a:xfrm>
              <a:off x="4978993" y="5887290"/>
              <a:ext cx="1930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Where to?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CBF2FB-D4B8-C5DC-7DB7-3CE73A330086}"/>
              </a:ext>
            </a:extLst>
          </p:cNvPr>
          <p:cNvSpPr/>
          <p:nvPr/>
        </p:nvSpPr>
        <p:spPr>
          <a:xfrm>
            <a:off x="7158753" y="5859422"/>
            <a:ext cx="432620" cy="403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FA0CD-AAD2-EAA9-9715-D5CF722D4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1" y="5918312"/>
            <a:ext cx="283128" cy="2831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E4B6-0158-67A4-5E48-80C88B4F9AF9}"/>
              </a:ext>
            </a:extLst>
          </p:cNvPr>
          <p:cNvGrpSpPr/>
          <p:nvPr/>
        </p:nvGrpSpPr>
        <p:grpSpPr>
          <a:xfrm>
            <a:off x="6820604" y="1554551"/>
            <a:ext cx="897009" cy="421914"/>
            <a:chOff x="8650114" y="1243926"/>
            <a:chExt cx="897009" cy="421914"/>
          </a:xfrm>
        </p:grpSpPr>
        <p:sp>
          <p:nvSpPr>
            <p:cNvPr id="56" name="Rounded Rectangle 26">
              <a:extLst>
                <a:ext uri="{FF2B5EF4-FFF2-40B4-BE49-F238E27FC236}">
                  <a16:creationId xmlns:a16="http://schemas.microsoft.com/office/drawing/2014/main" id="{EEAC7859-25C1-9005-D302-0444C9F68CC1}"/>
                </a:ext>
              </a:extLst>
            </p:cNvPr>
            <p:cNvSpPr/>
            <p:nvPr/>
          </p:nvSpPr>
          <p:spPr>
            <a:xfrm>
              <a:off x="8650114" y="1243926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1845E5-7598-6ABE-AE90-45830203F94E}"/>
                </a:ext>
              </a:extLst>
            </p:cNvPr>
            <p:cNvSpPr txBox="1"/>
            <p:nvPr/>
          </p:nvSpPr>
          <p:spPr>
            <a:xfrm>
              <a:off x="9063956" y="1300683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D0D006-5476-B662-703B-F0F742E9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408" y="1310515"/>
              <a:ext cx="316497" cy="31649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DAACFE-E2FB-4093-EC28-121D3F8F7440}"/>
              </a:ext>
            </a:extLst>
          </p:cNvPr>
          <p:cNvGrpSpPr/>
          <p:nvPr/>
        </p:nvGrpSpPr>
        <p:grpSpPr>
          <a:xfrm>
            <a:off x="716512" y="3280618"/>
            <a:ext cx="1820790" cy="592988"/>
            <a:chOff x="519230" y="2699352"/>
            <a:chExt cx="1820790" cy="592988"/>
          </a:xfrm>
        </p:grpSpPr>
        <p:pic>
          <p:nvPicPr>
            <p:cNvPr id="51" name="Picture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E6D84D-DE99-1186-5C24-BF31DAC6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52" name="TextBox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DA6ECE37-4411-6E84-9476-CB893DE16C6A}"/>
                </a:ext>
              </a:extLst>
            </p:cNvPr>
            <p:cNvSpPr txBox="1"/>
            <p:nvPr/>
          </p:nvSpPr>
          <p:spPr>
            <a:xfrm>
              <a:off x="1242925" y="2843528"/>
              <a:ext cx="109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Left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FAC140-ACB5-90EA-7DDC-F7ECB3EF6E57}"/>
              </a:ext>
            </a:extLst>
          </p:cNvPr>
          <p:cNvGrpSpPr/>
          <p:nvPr/>
        </p:nvGrpSpPr>
        <p:grpSpPr>
          <a:xfrm>
            <a:off x="703568" y="3982572"/>
            <a:ext cx="1943051" cy="592988"/>
            <a:chOff x="539985" y="3473774"/>
            <a:chExt cx="1943051" cy="592988"/>
          </a:xfrm>
        </p:grpSpPr>
        <p:pic>
          <p:nvPicPr>
            <p:cNvPr id="53" name="Picture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9680F2AC-4D6D-9465-400B-E3F90EA5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55" name="TextBox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70E4F858-97D5-D509-CCCA-5427D7A0494C}"/>
                </a:ext>
              </a:extLst>
            </p:cNvPr>
            <p:cNvSpPr txBox="1"/>
            <p:nvPr/>
          </p:nvSpPr>
          <p:spPr>
            <a:xfrm>
              <a:off x="1260201" y="3613464"/>
              <a:ext cx="1222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Right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1B1B7A0-525B-7148-FAE1-4997C9B2833F}"/>
              </a:ext>
            </a:extLst>
          </p:cNvPr>
          <p:cNvSpPr txBox="1"/>
          <p:nvPr/>
        </p:nvSpPr>
        <p:spPr>
          <a:xfrm>
            <a:off x="443916" y="2783520"/>
            <a:ext cx="3513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gestures: 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72DC8FBF-54C7-9C3D-5ED8-6EE5AF7B43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4624897"/>
            <a:ext cx="487685" cy="487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A0814-FCAB-A62E-83EE-5AF00E3AF29C}"/>
              </a:ext>
            </a:extLst>
          </p:cNvPr>
          <p:cNvSpPr txBox="1"/>
          <p:nvPr/>
        </p:nvSpPr>
        <p:spPr>
          <a:xfrm>
            <a:off x="421320" y="2116752"/>
            <a:ext cx="35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Let’s try an example. Click one of the gesture to continue.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FB15-A6C2-40E5-A629-BB3FE3C8676F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0.  </a:t>
            </a:r>
            <a:r>
              <a:rPr lang="en-US" altLang="zh-CN" sz="2400" b="1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Powerpoint</a:t>
            </a:r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Tutorial</a:t>
            </a:r>
            <a:endParaRPr lang="en-US" sz="24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Helvetica Light" panose="020B0403020202020204" pitchFamily="34" charset="0"/>
              </a:rPr>
              <a:t>Introduction</a:t>
            </a:r>
          </a:p>
        </p:txBody>
      </p:sp>
      <p:pic>
        <p:nvPicPr>
          <p:cNvPr id="12" name="Graphic 11" descr="Information outline">
            <a:extLst>
              <a:ext uri="{FF2B5EF4-FFF2-40B4-BE49-F238E27FC236}">
                <a16:creationId xmlns:a16="http://schemas.microsoft.com/office/drawing/2014/main" id="{612E6D8B-7C40-D6C5-7A2E-DB04AE2971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1319" y="31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7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15964 2.96296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7786 2.96296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59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64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Count Indicator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21319" y="2941328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FC619-EE57-93DF-70EC-DFBC9BC287B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769AA-E4FA-E258-C3E5-D32D9261650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09274-CC85-D06A-C52D-4DEFA62F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78DC7-E4E7-E44F-8746-1BA7C14F37D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EC4F80-302B-9DCE-38D4-2737BE557617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C79255-E719-3FE7-2C24-F7B0793C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037E7E-F713-BFE8-C41B-56E2392F6490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These indicators show how many route that the user can choose from in that route types.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FE12B2-64D2-BF89-5320-C3419DF6BFC3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CF36A-5300-40EB-7DD2-B0A5D5A0E7A6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1144D6-93AE-D70C-5215-E93AB37E37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23091-674E-4F3F-813D-256B212AFD69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DA367A-8600-A70F-A31F-708F8BF6A2E3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E8F858-A999-3285-0F2C-670B37C1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868605-188A-A850-3FB3-8C81430A655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0408B-B50A-D001-4353-0933027EBF9A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CE3429-BF2F-F51B-710A-43788AD27972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hlinkClick r:id="rId21" action="ppaction://hlinksldjump"/>
            <a:extLst>
              <a:ext uri="{FF2B5EF4-FFF2-40B4-BE49-F238E27FC236}">
                <a16:creationId xmlns:a16="http://schemas.microsoft.com/office/drawing/2014/main" id="{29030E43-E200-FF0C-2EC8-5CBA092535A2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hlinkClick r:id="rId22" action="ppaction://hlinksldjump"/>
            <a:extLst>
              <a:ext uri="{FF2B5EF4-FFF2-40B4-BE49-F238E27FC236}">
                <a16:creationId xmlns:a16="http://schemas.microsoft.com/office/drawing/2014/main" id="{B62919F8-302D-DCBC-EDA9-7456E994D8A4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hlinkClick r:id="rId23" action="ppaction://hlinksldjump"/>
            <a:extLst>
              <a:ext uri="{FF2B5EF4-FFF2-40B4-BE49-F238E27FC236}">
                <a16:creationId xmlns:a16="http://schemas.microsoft.com/office/drawing/2014/main" id="{0DD77DEE-3974-8D69-40B9-EC27702F38C9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FD304-9D31-0C46-D75E-61EA8CB2D10D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" name="Action Button: Go to Beginning 8">
              <a:hlinkClick r:id="rId24" action="ppaction://hlinksldjump"/>
              <a:extLst>
                <a:ext uri="{FF2B5EF4-FFF2-40B4-BE49-F238E27FC236}">
                  <a16:creationId xmlns:a16="http://schemas.microsoft.com/office/drawing/2014/main" id="{C22602C9-051D-97F5-B6BC-7B5A94D63B01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ction Button: Go Home 19">
              <a:hlinkClick r:id="rId25" action="ppaction://hlinksldjump"/>
              <a:extLst>
                <a:ext uri="{FF2B5EF4-FFF2-40B4-BE49-F238E27FC236}">
                  <a16:creationId xmlns:a16="http://schemas.microsoft.com/office/drawing/2014/main" id="{8FED83A1-5BA5-0D43-0CDB-1EF85C30DD0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654122CB-94D1-8C18-723D-CD4604B8A54B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Action Button: Go Forward or Next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CD28870F-902E-141D-8A41-63F7F45FB649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ction Button: Return 2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8997D48-1A6C-79E4-E3ED-5A3785E48682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6168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1053E0-D33F-6840-2D46-A7C98EBB4F3A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197BD0-6E80-FEE8-114B-40919A893585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771DFA-22E3-C852-60E7-EDC9E75A3EB5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186" name="Picture 185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320EC99-A48D-1C28-0AEC-8D3847A8C4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187" name="Arrow: Chevron 87">
                  <a:extLst>
                    <a:ext uri="{FF2B5EF4-FFF2-40B4-BE49-F238E27FC236}">
                      <a16:creationId xmlns:a16="http://schemas.microsoft.com/office/drawing/2014/main" id="{4C7C19EB-01E8-8104-799E-B2D03E132B30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42AC5DF-9182-9E68-AF6A-6612AACB72F2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D497E75-EBEF-4E36-111A-5D4DBDA3CF74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27E5A4AB-5BEF-FAD1-7DFE-DCEFAE78D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241204D-C662-2C66-267E-082E9AA8A7DF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E42DD74E-AC17-9663-266C-B3F5643A91E5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570E7958-7929-EEBF-5DC9-6A932F603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DFFF4DD-682F-AC52-F917-F49E19A912DE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BDB2545D-F075-5509-8A25-2F11C4D79862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81" name="Right Triangle 180">
                  <a:extLst>
                    <a:ext uri="{FF2B5EF4-FFF2-40B4-BE49-F238E27FC236}">
                      <a16:creationId xmlns:a16="http://schemas.microsoft.com/office/drawing/2014/main" id="{98FD34ED-5B63-F46E-0562-31BA918C6814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491CD50-D2BF-BFFC-8094-624EE4661024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8DDAC0D-2C2D-945A-284B-4432292627E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725E1188-8896-4246-E924-FA7768E28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EFAA39C-A443-E171-902A-2A7CCBFA9C7B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B94961B-06B4-2B27-F1A3-1E2D3EBDCED2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73DA4D98-FFC3-DE59-9A20-3C6C5BCD03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DA2A963-B36C-82EC-8430-0DCBAD5BA8DF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044EC5DE-99D7-7E4A-821B-FF4AF0790B5B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4968ACF7-3289-52F1-9B0F-28B49E38B3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3C6ECF9-0755-68C0-F383-2120DB3A1ADA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3AD2E840-111D-643A-ADF8-8D712612567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B9B8EDDB-0058-A069-BBD8-695231A7D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3D2A46A-1083-2CE6-C6A9-818B052F84E5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F36D0D87-94C6-9EBC-16EB-C7E138E6C3DC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1" name="Right Triangle 170">
                  <a:extLst>
                    <a:ext uri="{FF2B5EF4-FFF2-40B4-BE49-F238E27FC236}">
                      <a16:creationId xmlns:a16="http://schemas.microsoft.com/office/drawing/2014/main" id="{C4AE9140-4B37-920D-10B0-16C5AA3727EB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555DDA6-E9A8-F4BC-DDFD-B7513ADD873A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BD875735-AA15-D1D7-F856-4052B3C7B07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4078B8D-2C17-E2C6-7358-331C40F8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C9DBDE-2530-62BB-9E6B-A3A5BC56D922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4374464-B1B4-65B4-AFC1-72299737F71A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F871056C-E5AF-DC97-1B0F-BD13D2D446DD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E5884FA-A747-3CB3-F4DC-02379EC1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001D478-AA0C-0BF2-21BF-EF5E764EC0EB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B9C7EE-ACE2-C5EB-0F55-4E9CDD3EB51F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EBFE0417-63AE-2C61-2999-59C657B1CB8B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D946D8B-BA3C-7D1C-6A3E-3C2AC7FF8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05A3A7-971B-F4BF-918D-688BE8C40F10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33EC8F5-42F4-86C5-6511-22418B48D52A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FE69D401-5B41-14DA-46CE-34642F2A130A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CF18A7C-1135-9159-4DD6-CF6FFD1B4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271AA7-AB8E-E4D8-DC2B-C59D3E9FCBC8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D4E99A6-EAB8-E1A2-1BF2-FE347E66DBBC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F033D43-5E52-F963-585F-EA07F9E8D4B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7987E3A4-FE2D-DBE9-303C-4A622A236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DDEB36D-BA6C-839F-E913-E747F08CF138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53380020-7899-B369-AF5D-33FB1ABFB4F5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5791470A-757B-B6CA-8A9A-8E5630DAA7A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68105D1-7532-892E-F1B0-08F981155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C90D41C-2913-EDB9-ACB1-57A1842FC54B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BB35B49-8E84-BA20-D5AC-AE7F1F3E235F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19E0ACE-3D45-C41A-276E-674246299DB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1B5D5DA-D0D5-90A3-D7FF-30B83F77E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0E1AB4E-1E6A-7AE2-9104-C80E94BF7D60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141BA-CA25-4617-6365-02442F6BBED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42" name="Picture 41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977F0AF0-78D3-992A-B417-A82B585A8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B4E7BBC-C42E-843B-6B12-5C4FF10CE1C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B96DC61-FF5B-2312-8592-182401385672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C9BCA42C-5BDB-1053-561C-4D83443A3A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47EF8C9-69ED-946E-AA31-7852A9099A64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620F51E-64D8-D83C-38FE-5332201831CF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504EF542-3E0E-A855-5330-D55DC1023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FB50F49-D567-92D9-C4B0-2131BB0286CD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204D2143-ED45-2A78-CACA-CDD026D8EF20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81E0FF6-9F2F-D683-21B8-07910E388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E9F41AA-9581-6F8C-5652-93979BC50A9E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4C7A122-5C32-18A0-0D7B-528D2AD9B25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55AD7B1D-8137-AE69-D969-372D4CAB6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BB84B1-6679-33B9-B580-345928DB55D4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2907B1A6-9D51-ACBF-C15E-32AB58F73E4E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2C7BEAD-AD20-4A6F-9801-BF828537D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4064237-0BDD-4DF2-E222-D4894167880D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AF953A-409F-C3D4-952D-CEBF966D7404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4D24FA0-AB63-E801-9865-76B5231C9D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0C1FE1B-6C2A-5FEF-47B3-719E7F98E6C9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5204CFA8-BA71-1C1E-8D08-6AFE92EACD2C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72" name="Right Triangle 71">
                  <a:extLst>
                    <a:ext uri="{FF2B5EF4-FFF2-40B4-BE49-F238E27FC236}">
                      <a16:creationId xmlns:a16="http://schemas.microsoft.com/office/drawing/2014/main" id="{145E3753-DCAA-4827-D6D7-12515105A39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4CA2380-0F6A-6654-DE6B-E0E5C93FAD82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3DC8AC6-7C74-9E0C-8F81-74120F5D8528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70" name="Right Triangle 69">
                  <a:extLst>
                    <a:ext uri="{FF2B5EF4-FFF2-40B4-BE49-F238E27FC236}">
                      <a16:creationId xmlns:a16="http://schemas.microsoft.com/office/drawing/2014/main" id="{96B07271-BE6C-51CC-758B-8F243252D5CF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4E20A57-47A2-6CC2-D7EE-775355D5BD41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4342746-4CBB-2400-3D6A-0D331BF27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B0A6C1-02F4-46A7-A076-0E88CD34A2EB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776A75B-D693-9BF3-CE56-944CA7E09885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20C8D6A-5A85-F6A3-2B87-A788F2AD2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2885565-7917-BA74-6D76-8F208C2CC7DE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C4E4754-FA5B-D3C3-492D-2011EF613B2F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DBB08C7-2CA0-F9EC-7F92-0177AF836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63416AB-70D4-CD33-8254-6E36E44161FB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DB41B53-A4D0-05D2-1B73-D893F8D09A83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F93639B-D50D-11B8-E2B3-68341F1F1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16A29A-0D2A-917B-CA65-A630DC7F1AEE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C720A93-1596-A58C-E672-AC491B45FD08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8682C63-63A9-854C-F06E-E8D69BBCA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1A33FA3-AEBD-589E-83AC-EECB80778F93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0B273-30D2-1863-C3A5-15F378CC8D0B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5398AE-7417-4659-7D77-B0C8EFA393F1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036895-D207-1419-28A9-897F70A60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1409" y="4238119"/>
              <a:ext cx="8433" cy="15005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9FD58A-8C87-6F8D-2FC3-67C17B9414D1}"/>
                </a:ext>
              </a:extLst>
            </p:cNvPr>
            <p:cNvCxnSpPr>
              <a:cxnSpLocks/>
            </p:cNvCxnSpPr>
            <p:nvPr/>
          </p:nvCxnSpPr>
          <p:spPr>
            <a:xfrm>
              <a:off x="4934202" y="4148380"/>
              <a:ext cx="314408" cy="99642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A66363-3C29-B6D5-D148-94D3E48CB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8522" y="2463502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E07876-3E5A-BD77-CCAD-5C14F38DFC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B58A6D-3160-96BF-B20F-187FA542CED3}"/>
                </a:ext>
              </a:extLst>
            </p:cNvPr>
            <p:cNvCxnSpPr>
              <a:cxnSpLocks/>
            </p:cNvCxnSpPr>
            <p:nvPr/>
          </p:nvCxnSpPr>
          <p:spPr>
            <a:xfrm>
              <a:off x="4815095" y="2489095"/>
              <a:ext cx="385699" cy="173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2786EC-5C4F-8498-9B85-ED10EE206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306" y="2361901"/>
              <a:ext cx="544446" cy="14240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64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Count Indicator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19:06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 meter · 6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21319" y="2941328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FC619-EE57-93DF-70EC-DFBC9BC287B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769AA-E4FA-E258-C3E5-D32D9261650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09274-CC85-D06A-C52D-4DEFA62F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78DC7-E4E7-E44F-8746-1BA7C14F37D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EC4F80-302B-9DCE-38D4-2737BE557617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C79255-E719-3FE7-2C24-F7B0793C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037E7E-F713-BFE8-C41B-56E2392F6490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These indicators show how many route that the user can choose from in that route types.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21EE3C6-C34E-2902-99C9-769CE1BDE583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4984E6F-41E6-D789-4518-BC2CD26B8525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F5BAB3F-0A0A-4D36-A2AE-9D327625C7A4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998056B-1F22-D576-94F6-B984E3B93C86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D230622-8959-710E-AA93-E78617A3308E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63387CD-ECB1-A7C7-3316-FC6B5DB206C2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5B1304A-364B-7D5F-D1CD-99D0B3198A0C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81E55BE-1386-38D0-B1A7-8CA9AC38DFD3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181D5D-6479-DCB0-5B75-981175B1BDB3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7" name="Straight Connector 196">
            <a:hlinkClick r:id="rId21" action="ppaction://hlinksldjump"/>
            <a:extLst>
              <a:ext uri="{FF2B5EF4-FFF2-40B4-BE49-F238E27FC236}">
                <a16:creationId xmlns:a16="http://schemas.microsoft.com/office/drawing/2014/main" id="{19798907-6214-A35A-A762-AE9067425A6A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hlinkClick r:id="rId22" action="ppaction://hlinksldjump"/>
            <a:extLst>
              <a:ext uri="{FF2B5EF4-FFF2-40B4-BE49-F238E27FC236}">
                <a16:creationId xmlns:a16="http://schemas.microsoft.com/office/drawing/2014/main" id="{61FC5B0A-C0B4-9AAB-259F-D157EE2126A3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hlinkClick r:id="rId23" action="ppaction://hlinksldjump"/>
            <a:extLst>
              <a:ext uri="{FF2B5EF4-FFF2-40B4-BE49-F238E27FC236}">
                <a16:creationId xmlns:a16="http://schemas.microsoft.com/office/drawing/2014/main" id="{00016351-A0E6-BE54-8314-8C081707B510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06E58BC-BAAE-0F4E-BB22-06FDDE69B842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9" name="Action Button: Go to Beginning 8">
              <a:hlinkClick r:id="rId24" action="ppaction://hlinksldjump"/>
              <a:extLst>
                <a:ext uri="{FF2B5EF4-FFF2-40B4-BE49-F238E27FC236}">
                  <a16:creationId xmlns:a16="http://schemas.microsoft.com/office/drawing/2014/main" id="{18AB5CBD-6CC8-30DE-E2C7-CB3CC595EA5C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ction Button: Go Home 19">
              <a:hlinkClick r:id="rId25" action="ppaction://hlinksldjump"/>
              <a:extLst>
                <a:ext uri="{FF2B5EF4-FFF2-40B4-BE49-F238E27FC236}">
                  <a16:creationId xmlns:a16="http://schemas.microsoft.com/office/drawing/2014/main" id="{DBFB9730-8379-E321-6633-C34735B8B8C9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ction Button: Go Back or Previous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B1B3B9AA-AE6B-EF07-3942-6D477A1824E5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Action Button: Go Forward or Next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737F2A2C-798A-767B-6C5A-4B395E2F17D6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ction Button: Return 23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B78743A0-E500-BDC3-55A0-3977C050DE93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0174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3A4B5B-AEC8-EEAE-9E0E-8AD8461A3278}"/>
              </a:ext>
            </a:extLst>
          </p:cNvPr>
          <p:cNvGrpSpPr/>
          <p:nvPr/>
        </p:nvGrpSpPr>
        <p:grpSpPr>
          <a:xfrm>
            <a:off x="4438405" y="1637984"/>
            <a:ext cx="3307459" cy="4049861"/>
            <a:chOff x="4439222" y="1644771"/>
            <a:chExt cx="3307459" cy="40498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43CE41-E73F-6BA0-981C-4B6519361DCA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F61FC15-76AC-CDC8-4346-1FC883E0E4B5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64" name="Picture 263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C14A7DBF-F0E6-606F-AD6E-AC51F7EC4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65" name="Arrow: Chevron 87">
                  <a:extLst>
                    <a:ext uri="{FF2B5EF4-FFF2-40B4-BE49-F238E27FC236}">
                      <a16:creationId xmlns:a16="http://schemas.microsoft.com/office/drawing/2014/main" id="{9F6DE896-987B-2169-C83E-1AA6A1FBEE01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561093FE-3599-7CA7-E6E3-B7CA4EDEC666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9E0BBFE1-8B3E-E306-EDBC-52C42FBF542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61A245E8-85C3-EE62-A4C1-084C8E67D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BD5E05FC-D7A7-84AE-363D-44CF94446E4C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AA9DCE1E-9939-DDCD-17A6-F6C790102F02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FA281A09-9E6A-591E-764C-D72F3E757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9437A573-336F-41B5-8636-33BD7AE373CE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E93B4253-1AF7-73A3-B72A-8D499088BAF1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9" name="Right Triangle 258">
                  <a:extLst>
                    <a:ext uri="{FF2B5EF4-FFF2-40B4-BE49-F238E27FC236}">
                      <a16:creationId xmlns:a16="http://schemas.microsoft.com/office/drawing/2014/main" id="{EBE1F999-0100-FE80-409D-1E64C81234FF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5C8F3A69-9BC8-07A2-3969-46837DB6AB6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47979FFD-24F4-A1D6-E1EF-C7EB550F647B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0BE2422C-6AF9-7F7E-2C42-483EB059B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5337C0A6-1D07-BA7A-AB4B-B71B4AA0A171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E8B98C92-D0DD-8F7F-E5F0-9D9E64A9A2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6CAA3285-84D1-37DA-8AA6-D3B330F44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355BE298-1FC5-488B-22EA-EB2EE4CB7BB6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AC88C1E8-BFAF-8062-AEAD-DFEF7A8BDC43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72C9F5C4-A432-89DA-D2C1-486B7FCBA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FB27DBC-933F-0264-76BA-130D580855CB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C21CEBB3-BCA5-D1E2-0476-66A8B4180AF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57A64015-0CA0-9A55-908D-2839885D0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95D98BBC-F4FC-E8D6-EF08-3AA3D241E4D8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5755F12F-33D6-8D6F-05FC-89E489FD88E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49" name="Right Triangle 248">
                  <a:extLst>
                    <a:ext uri="{FF2B5EF4-FFF2-40B4-BE49-F238E27FC236}">
                      <a16:creationId xmlns:a16="http://schemas.microsoft.com/office/drawing/2014/main" id="{E2D5D28C-B21E-D6CF-BD3E-DAA8100E1BD4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B5F299AC-BEFA-EE1A-B17E-9C01616047FE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AE3FE90-CD4B-FAB2-5561-1D8D48E6472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A656C91-2BAB-8C60-65E8-214356497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B4CFA28-C936-61B4-00F7-C549F40D4D19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7D51EB54-16AD-E88C-1CA2-BAD20B5D7951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C80CE808-1ACF-E083-14A8-2708625AF63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52E5AD3-3B84-BEEF-3637-9E5A10083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C6EFF24-5797-EF54-7BFF-2C28ABB30AFF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F2D62A9A-D3B9-9FD1-7C8E-7BEBCDC24EB6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EA913BC3-2BD2-C326-3D82-8B543C43F9D6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3966C55A-C9AE-D67C-9B43-7831EB407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42DF55C-D412-AD8A-1899-DA6B299398FA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D08D78E-24EF-8246-1105-785738F0D88F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9EA1BAA9-825D-6275-6DAD-F90F216FE90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76C07F20-9E4A-6695-7C73-714ABC4F5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DB9CC1D3-F3A2-EB06-ECE1-CF08DC7F35A4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3D8A737-B442-0698-7348-3C4945E9DC75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FEAE105C-920D-FBB3-09B5-4E1BFC8A34A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D2C108C-D149-921A-2A5A-A45C9F65B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5A2EC7A-1463-5131-B25F-9A794D54DC74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E9CFF076-DC59-3363-F6D3-0766C95065CC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F8CFCE21-265E-8EA9-84ED-CF39328DBBB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5D4887DE-61B4-F421-79E4-1CCBCB3F5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5423AD9-EA0A-C0AD-1698-B654294611BC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33110D6-D41A-B26D-CBFB-CF6646CE889F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C1C6E06-E479-E934-88F6-0EDF985BA6B1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FD49C35-9A03-A394-E7E5-52AF80460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364A23A-33A1-A0C2-1E10-74EAB2487F8E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349167-B9F6-EF06-6D6F-9BD0FCC7AD5D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22" name="Picture 121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C8FC1399-0CC2-BE00-35AE-50BA4959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A29AD09-AC18-A512-D75D-293BFC24E757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773740FC-0022-EA1D-C92B-8D7CA9FDA5A1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CD32CF1F-85C1-3251-65F4-2CD829100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9F19B25-2AD0-230A-C6B1-1BF5931CC441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6DBB68D2-F20D-F8E6-1F3F-1DD350C7F121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18A28DD3-AC84-566E-29AE-350C5D2C1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5BF687A-98B7-BD76-A5BE-84028B10C68C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59FD52C-7D96-9AD4-4B54-D7D671506592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0DB37817-5D5F-7BC3-68CF-1B99FEB0BF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08E5D183-6563-55AE-F483-2F424750DA52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657BA007-CDBE-58EB-70E9-425717BAA5F7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7B009175-E223-DAA4-E97A-3163E434B7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9C68766A-C10D-8341-F96C-EA26ECFEDE8D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D0E1FE54-E2F4-926E-59AB-24DA69E121A9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6DC881F0-C31D-57CE-F415-7BABD699B3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F7C4AF6-D887-D3D6-D14B-29702C44354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8EEBE7BD-7849-4F3F-19EF-B9465AEDE460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1F5C2F84-E754-C0AD-B9C3-36366070A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87B0816-CCF3-FE7A-F973-490D080D2884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D7C20070-0887-410D-4DA1-3DBF86CAEFB8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5" name="Right Triangle 154">
                  <a:extLst>
                    <a:ext uri="{FF2B5EF4-FFF2-40B4-BE49-F238E27FC236}">
                      <a16:creationId xmlns:a16="http://schemas.microsoft.com/office/drawing/2014/main" id="{5578C3D9-8823-C43A-E47E-CC7D23205ECC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AAB4B71-9CA4-BD50-22A8-F07383553DC7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A69F93F4-48FB-0207-1F9F-AB22CF86D559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Right Triangle 152">
                  <a:extLst>
                    <a:ext uri="{FF2B5EF4-FFF2-40B4-BE49-F238E27FC236}">
                      <a16:creationId xmlns:a16="http://schemas.microsoft.com/office/drawing/2014/main" id="{3C0FB31B-FF33-95BD-67D6-6F42EA6FB529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2D325D8-9BAA-72C8-5569-88CB382701F2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CA12E8D-7AB1-FEA2-67C7-7526B274F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05E52F9-2CAB-D3D0-AE45-257A45F37077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FD15D63-2201-EA3F-4B59-343C36515EDB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0A31FA9-0662-6DEF-8716-163529A12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92EE55F-6A46-CD33-DA78-B301CB89C34E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D3E244E-7CC7-8DB9-6B29-167619D5B293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AB16D51-B98B-18C4-AAD8-E907006FB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3E1FDC4-3A4A-B43C-0AA3-90CADA02F6C0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8321816-919B-E08F-F3DA-A9AC00C92D84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C3F0A06-26E7-6DBA-FC27-3AF152115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D85845B-7C34-85BD-18A7-24BFA446E682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F38B59-3C35-919D-55A1-FBF3C2EABF61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74F11B1-702E-ED34-524D-70364F58A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CA7AEA5-DBA4-4F4D-E317-F2AB2AFB8828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789163-E8F2-503F-FDA8-C6BC5B657F05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679985-D034-C152-A54B-A7EA5E082B0A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16B29F-8037-6352-4EBF-47DCDBFEE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862" y="4477504"/>
              <a:ext cx="39759" cy="27619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706B01-AE01-4372-80AC-9D636FDF85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535" y="4709650"/>
              <a:ext cx="369490" cy="15040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8798FF-084A-A8DB-201B-94B49BE03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6628" y="3146446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C2B13A-6EF9-AD58-0161-A7F1B68C6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35D86A5-3561-EC44-F974-2AA4B46CE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244" y="2923945"/>
              <a:ext cx="369490" cy="15040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BA2349-8D53-C728-80E3-F9574A4C4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4025" y="2465810"/>
              <a:ext cx="16485" cy="47631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D6F497-C0BF-04B1-3FC8-98C9D65D2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695" y="2361901"/>
              <a:ext cx="482057" cy="107016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64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altLang="zh-CN" sz="2400">
                <a:solidFill>
                  <a:schemeClr val="accent1"/>
                </a:solidFill>
                <a:latin typeface="Helvetica Light" panose="020B0403020202020204" pitchFamily="34" charset="0"/>
              </a:rPr>
              <a:t>Route Count Indicator</a:t>
            </a:r>
            <a:endParaRPr lang="en-US" sz="240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2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4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hlinkClick r:id="rId16" action="ppaction://hlinksldjump"/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19:08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 meter · 8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21319" y="2941328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GB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route type to toggle between different route!</a:t>
            </a:r>
            <a:endParaRPr lang="en-US" sz="14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FC619-EE57-93DF-70EC-DFBC9BC287BE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769AA-E4FA-E258-C3E5-D32D92616507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09274-CC85-D06A-C52D-4DEFA62F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78DC7-E4E7-E44F-8746-1BA7C14F37DC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EC4F80-302B-9DCE-38D4-2737BE557617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C79255-E719-3FE7-2C24-F7B0793C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037E7E-F713-BFE8-C41B-56E2392F6490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Helvetica Light" panose="020B0403020202020204" pitchFamily="34" charset="0"/>
              </a:rPr>
              <a:t>These indicators show how many route that the user can choose from in that route types.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21EE3C6-C34E-2902-99C9-769CE1BDE583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4984E6F-41E6-D789-4518-BC2CD26B8525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F5BAB3F-0A0A-4D36-A2AE-9D327625C7A4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998056B-1F22-D576-94F6-B984E3B93C86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D230622-8959-710E-AA93-E78617A3308E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63387CD-ECB1-A7C7-3316-FC6B5DB206C2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5B1304A-364B-7D5F-D1CD-99D0B3198A0C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81E55BE-1386-38D0-B1A7-8CA9AC38DFD3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181D5D-6479-DCB0-5B75-981175B1BDB3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6" name="Straight Connector 265">
            <a:hlinkClick r:id="rId21" action="ppaction://hlinksldjump"/>
            <a:extLst>
              <a:ext uri="{FF2B5EF4-FFF2-40B4-BE49-F238E27FC236}">
                <a16:creationId xmlns:a16="http://schemas.microsoft.com/office/drawing/2014/main" id="{BEB295E9-C733-F66B-86EA-DBA20F697896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hlinkClick r:id="rId22" action="ppaction://hlinksldjump"/>
            <a:extLst>
              <a:ext uri="{FF2B5EF4-FFF2-40B4-BE49-F238E27FC236}">
                <a16:creationId xmlns:a16="http://schemas.microsoft.com/office/drawing/2014/main" id="{7A70B821-4AA0-648F-DDF0-57A50D34E5C9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hlinkClick r:id="rId23" action="ppaction://hlinksldjump"/>
            <a:extLst>
              <a:ext uri="{FF2B5EF4-FFF2-40B4-BE49-F238E27FC236}">
                <a16:creationId xmlns:a16="http://schemas.microsoft.com/office/drawing/2014/main" id="{5B3F42E1-2E37-9235-072B-DE3774AA02BA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2C36A99-5770-101D-CAAE-1A2C45C3BC3A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10" name="Action Button: Go to Beginning 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6F1EA79-D812-E32A-6025-9D1C9FD5343E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Action Button: Go Home 11">
              <a:hlinkClick r:id="rId25" action="ppaction://hlinksldjump"/>
              <a:extLst>
                <a:ext uri="{FF2B5EF4-FFF2-40B4-BE49-F238E27FC236}">
                  <a16:creationId xmlns:a16="http://schemas.microsoft.com/office/drawing/2014/main" id="{B652E125-E592-0E14-20E9-A91ED007A830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Go Back or Previous 12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9C2D1B-A4AF-AA55-8C16-8C2B3386012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ction Button: Go Forward or Next 1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54F3A8F-C9A5-F61C-5E97-AC2022AECE9E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ction Button: Return 15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B952E02-4800-C7EB-5ED5-AC8DC6054A0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1022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77095D-5643-4896-CA56-B6BF59961DBE}"/>
              </a:ext>
            </a:extLst>
          </p:cNvPr>
          <p:cNvGrpSpPr/>
          <p:nvPr/>
        </p:nvGrpSpPr>
        <p:grpSpPr>
          <a:xfrm>
            <a:off x="4439222" y="1644771"/>
            <a:ext cx="3307459" cy="4049861"/>
            <a:chOff x="4439222" y="1644771"/>
            <a:chExt cx="3307459" cy="40498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CFC7778-3D47-F4D5-0319-F9C2DE2A3407}"/>
                </a:ext>
              </a:extLst>
            </p:cNvPr>
            <p:cNvGrpSpPr/>
            <p:nvPr/>
          </p:nvGrpSpPr>
          <p:grpSpPr>
            <a:xfrm>
              <a:off x="4527767" y="3354929"/>
              <a:ext cx="3218914" cy="2339703"/>
              <a:chOff x="6414588" y="1512616"/>
              <a:chExt cx="5273040" cy="3832767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5BE9161-1FFB-2FE0-1503-2C2C7BB765AF}"/>
                  </a:ext>
                </a:extLst>
              </p:cNvPr>
              <p:cNvGrpSpPr/>
              <p:nvPr/>
            </p:nvGrpSpPr>
            <p:grpSpPr>
              <a:xfrm>
                <a:off x="6414588" y="1512616"/>
                <a:ext cx="5273040" cy="3832767"/>
                <a:chOff x="6414588" y="1512616"/>
                <a:chExt cx="5273040" cy="3832767"/>
              </a:xfrm>
              <a:scene3d>
                <a:camera prst="orthographicFront">
                  <a:rot lat="2700000" lon="0" rev="0"/>
                </a:camera>
                <a:lightRig rig="threePt" dir="t"/>
              </a:scene3d>
            </p:grpSpPr>
            <p:pic>
              <p:nvPicPr>
                <p:cNvPr id="292" name="Picture 291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3DD47CF5-CBD2-E2BA-6D4E-6A73A566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6414588" y="1512616"/>
                  <a:ext cx="5273040" cy="3832767"/>
                </a:xfrm>
                <a:prstGeom prst="rect">
                  <a:avLst/>
                </a:prstGeom>
              </p:spPr>
            </p:pic>
            <p:sp>
              <p:nvSpPr>
                <p:cNvPr id="293" name="Arrow: Chevron 87">
                  <a:extLst>
                    <a:ext uri="{FF2B5EF4-FFF2-40B4-BE49-F238E27FC236}">
                      <a16:creationId xmlns:a16="http://schemas.microsoft.com/office/drawing/2014/main" id="{814D5A1F-E0D1-D2FB-64EF-B59B046719C5}"/>
                    </a:ext>
                  </a:extLst>
                </p:cNvPr>
                <p:cNvSpPr/>
                <p:nvPr/>
              </p:nvSpPr>
              <p:spPr>
                <a:xfrm rot="16200000">
                  <a:off x="7350004" y="3140990"/>
                  <a:ext cx="406697" cy="406144"/>
                </a:xfrm>
                <a:custGeom>
                  <a:avLst/>
                  <a:gdLst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250021 w 500041"/>
                    <a:gd name="connsiteY5" fmla="*/ 28154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50021 w 500041"/>
                    <a:gd name="connsiteY1" fmla="*/ 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39861 w 500041"/>
                    <a:gd name="connsiteY1" fmla="*/ 6096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50021 w 500041"/>
                    <a:gd name="connsiteY3" fmla="*/ 5630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38261 w 500041"/>
                    <a:gd name="connsiteY5" fmla="*/ 291709 h 563097"/>
                    <a:gd name="connsiteX6" fmla="*/ 0 w 500041"/>
                    <a:gd name="connsiteY6" fmla="*/ 0 h 563097"/>
                    <a:gd name="connsiteX0" fmla="*/ 0 w 500041"/>
                    <a:gd name="connsiteY0" fmla="*/ 0 h 563097"/>
                    <a:gd name="connsiteX1" fmla="*/ 229701 w 500041"/>
                    <a:gd name="connsiteY1" fmla="*/ 121920 h 563097"/>
                    <a:gd name="connsiteX2" fmla="*/ 500041 w 500041"/>
                    <a:gd name="connsiteY2" fmla="*/ 281549 h 563097"/>
                    <a:gd name="connsiteX3" fmla="*/ 209381 w 500041"/>
                    <a:gd name="connsiteY3" fmla="*/ 461497 h 563097"/>
                    <a:gd name="connsiteX4" fmla="*/ 0 w 500041"/>
                    <a:gd name="connsiteY4" fmla="*/ 563097 h 563097"/>
                    <a:gd name="connsiteX5" fmla="*/ 168741 w 500041"/>
                    <a:gd name="connsiteY5" fmla="*/ 281549 h 563097"/>
                    <a:gd name="connsiteX6" fmla="*/ 0 w 500041"/>
                    <a:gd name="connsiteY6" fmla="*/ 0 h 56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041" h="563097">
                      <a:moveTo>
                        <a:pt x="0" y="0"/>
                      </a:moveTo>
                      <a:lnTo>
                        <a:pt x="229701" y="121920"/>
                      </a:lnTo>
                      <a:lnTo>
                        <a:pt x="500041" y="281549"/>
                      </a:lnTo>
                      <a:lnTo>
                        <a:pt x="209381" y="461497"/>
                      </a:lnTo>
                      <a:lnTo>
                        <a:pt x="0" y="563097"/>
                      </a:lnTo>
                      <a:lnTo>
                        <a:pt x="168741" y="281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9B26DDAA-6286-E657-89E1-3E86506C79CE}"/>
                  </a:ext>
                </a:extLst>
              </p:cNvPr>
              <p:cNvGrpSpPr/>
              <p:nvPr/>
            </p:nvGrpSpPr>
            <p:grpSpPr>
              <a:xfrm>
                <a:off x="8381488" y="2713167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F39882F5-7D02-C34D-6DFE-A7B4741E2A95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91" name="Picture 290">
                  <a:extLst>
                    <a:ext uri="{FF2B5EF4-FFF2-40B4-BE49-F238E27FC236}">
                      <a16:creationId xmlns:a16="http://schemas.microsoft.com/office/drawing/2014/main" id="{F9CDC79D-59B9-45F6-7133-7483E0507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82AD7E3-5ED4-7D64-F196-3E3B46EC6142}"/>
                  </a:ext>
                </a:extLst>
              </p:cNvPr>
              <p:cNvGrpSpPr/>
              <p:nvPr/>
            </p:nvGrpSpPr>
            <p:grpSpPr>
              <a:xfrm>
                <a:off x="8976016" y="2180731"/>
                <a:ext cx="274320" cy="274320"/>
                <a:chOff x="3166509" y="292757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97247AC-CE1B-7D68-1846-C5A2D356C45B}"/>
                    </a:ext>
                  </a:extLst>
                </p:cNvPr>
                <p:cNvSpPr/>
                <p:nvPr/>
              </p:nvSpPr>
              <p:spPr>
                <a:xfrm>
                  <a:off x="3166509" y="292757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B2CD5CC6-FD22-763C-E988-28CF9910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9576" y="2980088"/>
                  <a:ext cx="271863" cy="271863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9EAD3F1-7BB4-8D89-8774-4911D2C27D87}"/>
                  </a:ext>
                </a:extLst>
              </p:cNvPr>
              <p:cNvGrpSpPr/>
              <p:nvPr/>
            </p:nvGrpSpPr>
            <p:grpSpPr>
              <a:xfrm>
                <a:off x="11176253" y="3534934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ED91FA2-DF85-AC16-0144-5CB9970B9B73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87" name="Right Triangle 286">
                  <a:extLst>
                    <a:ext uri="{FF2B5EF4-FFF2-40B4-BE49-F238E27FC236}">
                      <a16:creationId xmlns:a16="http://schemas.microsoft.com/office/drawing/2014/main" id="{FCFEDDAB-3E14-D152-720B-DBFB7708D8B6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D77343C-E7AD-5D37-70CF-7707BE79592A}"/>
                  </a:ext>
                </a:extLst>
              </p:cNvPr>
              <p:cNvGrpSpPr/>
              <p:nvPr/>
            </p:nvGrpSpPr>
            <p:grpSpPr>
              <a:xfrm>
                <a:off x="8863419" y="3566958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B29F8722-6769-52C3-9A4C-924427E19616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078FA61E-001C-6524-D0EC-111E642BA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2E3EAE9-7AD8-5F8B-F28C-A24F809C4AAD}"/>
                  </a:ext>
                </a:extLst>
              </p:cNvPr>
              <p:cNvGrpSpPr/>
              <p:nvPr/>
            </p:nvGrpSpPr>
            <p:grpSpPr>
              <a:xfrm>
                <a:off x="6669993" y="3910823"/>
                <a:ext cx="274320" cy="274320"/>
                <a:chOff x="3172715" y="515122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A514C13-235E-AF9C-882F-9919F1094455}"/>
                    </a:ext>
                  </a:extLst>
                </p:cNvPr>
                <p:cNvSpPr/>
                <p:nvPr/>
              </p:nvSpPr>
              <p:spPr>
                <a:xfrm>
                  <a:off x="3172715" y="515122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70D53CB8-D344-3C26-070C-B495ECB27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4545" y="5243468"/>
                  <a:ext cx="228571" cy="177778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73A97A4-DF1F-A1CE-9371-FD69B47851ED}"/>
                  </a:ext>
                </a:extLst>
              </p:cNvPr>
              <p:cNvGrpSpPr/>
              <p:nvPr/>
            </p:nvGrpSpPr>
            <p:grpSpPr>
              <a:xfrm>
                <a:off x="8008724" y="4399441"/>
                <a:ext cx="274320" cy="274320"/>
                <a:chOff x="3172715" y="3510608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5BE4A27-8E23-CD39-8952-AC7EE85F4A02}"/>
                    </a:ext>
                  </a:extLst>
                </p:cNvPr>
                <p:cNvSpPr/>
                <p:nvPr/>
              </p:nvSpPr>
              <p:spPr>
                <a:xfrm>
                  <a:off x="3172715" y="3510608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CDE2EDD7-31BE-7DB8-1EE7-75358C71F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079" y="3540552"/>
                  <a:ext cx="315396" cy="315396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8D562098-2EB4-12BD-E9B0-7AEAFAD4CF4E}"/>
                  </a:ext>
                </a:extLst>
              </p:cNvPr>
              <p:cNvGrpSpPr/>
              <p:nvPr/>
            </p:nvGrpSpPr>
            <p:grpSpPr>
              <a:xfrm>
                <a:off x="9141354" y="3529685"/>
                <a:ext cx="274320" cy="274320"/>
                <a:chOff x="3172715" y="4624266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202C2F5-C137-A4A5-DD55-B15BBB046B3D}"/>
                    </a:ext>
                  </a:extLst>
                </p:cNvPr>
                <p:cNvSpPr/>
                <p:nvPr/>
              </p:nvSpPr>
              <p:spPr>
                <a:xfrm>
                  <a:off x="3172715" y="4624266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0E1B8CDD-2F4F-2E28-0A34-07CFB76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6364" y="4650468"/>
                  <a:ext cx="333159" cy="333159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7989EE8A-7F30-6B81-FEE1-1BA0F448D63C}"/>
                  </a:ext>
                </a:extLst>
              </p:cNvPr>
              <p:cNvGrpSpPr/>
              <p:nvPr/>
            </p:nvGrpSpPr>
            <p:grpSpPr>
              <a:xfrm>
                <a:off x="6825871" y="2608591"/>
                <a:ext cx="274320" cy="274320"/>
                <a:chOff x="3163262" y="4067437"/>
                <a:chExt cx="375377" cy="375377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AC95BC6-DCDF-DD14-D876-33287EF5C3D5}"/>
                    </a:ext>
                  </a:extLst>
                </p:cNvPr>
                <p:cNvSpPr/>
                <p:nvPr/>
              </p:nvSpPr>
              <p:spPr>
                <a:xfrm>
                  <a:off x="3163262" y="4067437"/>
                  <a:ext cx="375377" cy="37537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77" name="Right Triangle 276">
                  <a:extLst>
                    <a:ext uri="{FF2B5EF4-FFF2-40B4-BE49-F238E27FC236}">
                      <a16:creationId xmlns:a16="http://schemas.microsoft.com/office/drawing/2014/main" id="{C9FACE86-4271-696D-EB97-668D7025F27A}"/>
                    </a:ext>
                  </a:extLst>
                </p:cNvPr>
                <p:cNvSpPr/>
                <p:nvPr/>
              </p:nvSpPr>
              <p:spPr>
                <a:xfrm flipH="1">
                  <a:off x="3244545" y="4158792"/>
                  <a:ext cx="205646" cy="162799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020593F-1E26-78FF-CD61-319091C6C12F}"/>
                  </a:ext>
                </a:extLst>
              </p:cNvPr>
              <p:cNvGrpSpPr/>
              <p:nvPr/>
            </p:nvGrpSpPr>
            <p:grpSpPr>
              <a:xfrm>
                <a:off x="8765367" y="4065687"/>
                <a:ext cx="192484" cy="451563"/>
                <a:chOff x="7417356" y="2448560"/>
                <a:chExt cx="192484" cy="451563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A5F682D4-FA3A-D3EC-7E5C-EA1C2ECF1AE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11C783B-8EDA-3B68-6A7D-536455692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1A4D7C1-B314-ED1C-D157-730026DFE145}"/>
                  </a:ext>
                </a:extLst>
              </p:cNvPr>
              <p:cNvSpPr txBox="1"/>
              <p:nvPr/>
            </p:nvSpPr>
            <p:spPr>
              <a:xfrm>
                <a:off x="8434512" y="3818044"/>
                <a:ext cx="7601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13E0DA8-4167-0485-6C1B-FEC8EDD70A92}"/>
                  </a:ext>
                </a:extLst>
              </p:cNvPr>
              <p:cNvGrpSpPr/>
              <p:nvPr/>
            </p:nvGrpSpPr>
            <p:grpSpPr>
              <a:xfrm>
                <a:off x="10119452" y="3630405"/>
                <a:ext cx="192484" cy="451563"/>
                <a:chOff x="7417356" y="2448560"/>
                <a:chExt cx="192484" cy="451563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6076CF4-F9E1-CCE9-C7F9-B9E9C61DF9E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24FB25AA-EA8D-1366-3D15-E712F3DD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32571C9-6527-3620-5FCC-4DEBF638C44A}"/>
                  </a:ext>
                </a:extLst>
              </p:cNvPr>
              <p:cNvSpPr txBox="1"/>
              <p:nvPr/>
            </p:nvSpPr>
            <p:spPr>
              <a:xfrm>
                <a:off x="9788597" y="3382762"/>
                <a:ext cx="7521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695E4AB1-22A6-7998-6F4A-9732412B5B08}"/>
                  </a:ext>
                </a:extLst>
              </p:cNvPr>
              <p:cNvGrpSpPr/>
              <p:nvPr/>
            </p:nvGrpSpPr>
            <p:grpSpPr>
              <a:xfrm>
                <a:off x="10221052" y="2028879"/>
                <a:ext cx="192484" cy="451563"/>
                <a:chOff x="7417356" y="2448560"/>
                <a:chExt cx="192484" cy="451563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448BDE6-D0DE-205B-28E0-30089378945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D4C2CE2-F709-DA59-28D5-5820DF7D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534E8D-3D0C-5D1B-7FBA-8A4C38B81AAD}"/>
                  </a:ext>
                </a:extLst>
              </p:cNvPr>
              <p:cNvSpPr txBox="1"/>
              <p:nvPr/>
            </p:nvSpPr>
            <p:spPr>
              <a:xfrm>
                <a:off x="9927867" y="1781236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77D408A5-9870-6F30-F9F8-30E4208C1C10}"/>
                  </a:ext>
                </a:extLst>
              </p:cNvPr>
              <p:cNvGrpSpPr/>
              <p:nvPr/>
            </p:nvGrpSpPr>
            <p:grpSpPr>
              <a:xfrm>
                <a:off x="6778516" y="3093178"/>
                <a:ext cx="192484" cy="451563"/>
                <a:chOff x="7417356" y="2448560"/>
                <a:chExt cx="192484" cy="451563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64C611E-8A29-7F3C-992B-5B78AA93EB0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20C946DE-C9F7-EA3D-6F05-A73F31A7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740F4E6F-5614-F13C-3164-808EF51C6122}"/>
                  </a:ext>
                </a:extLst>
              </p:cNvPr>
              <p:cNvSpPr txBox="1"/>
              <p:nvPr/>
            </p:nvSpPr>
            <p:spPr>
              <a:xfrm>
                <a:off x="6451700" y="2841188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2703CCE-4D14-5D5D-FE23-7452684AC157}"/>
                  </a:ext>
                </a:extLst>
              </p:cNvPr>
              <p:cNvGrpSpPr/>
              <p:nvPr/>
            </p:nvGrpSpPr>
            <p:grpSpPr>
              <a:xfrm>
                <a:off x="7903700" y="2106249"/>
                <a:ext cx="192484" cy="451563"/>
                <a:chOff x="7417356" y="2448560"/>
                <a:chExt cx="192484" cy="451563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10A010A-2903-593A-98AC-3BA171384F2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A438A70-1180-4694-419C-9ACE27E5E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B183F5-4A22-B0AF-3106-5EC4A1831F3E}"/>
                  </a:ext>
                </a:extLst>
              </p:cNvPr>
              <p:cNvSpPr txBox="1"/>
              <p:nvPr/>
            </p:nvSpPr>
            <p:spPr>
              <a:xfrm>
                <a:off x="7706133" y="1749555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53BC639-094D-A2DC-F862-A41AD0637694}"/>
                  </a:ext>
                </a:extLst>
              </p:cNvPr>
              <p:cNvGrpSpPr/>
              <p:nvPr/>
            </p:nvGrpSpPr>
            <p:grpSpPr>
              <a:xfrm>
                <a:off x="8290604" y="3087963"/>
                <a:ext cx="192484" cy="451563"/>
                <a:chOff x="7417356" y="2448560"/>
                <a:chExt cx="192484" cy="451563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765ADB96-B0BA-5A08-6120-0D18EB08CA53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161124-D3A3-8FCC-6D9C-DAABB228A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F4BC195-3C75-586F-3947-EE95BD3C707F}"/>
                  </a:ext>
                </a:extLst>
              </p:cNvPr>
              <p:cNvSpPr txBox="1"/>
              <p:nvPr/>
            </p:nvSpPr>
            <p:spPr>
              <a:xfrm>
                <a:off x="8504934" y="3043913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DB9FA033-6CDA-E13B-5B1B-7E46B5085D0C}"/>
                  </a:ext>
                </a:extLst>
              </p:cNvPr>
              <p:cNvGrpSpPr/>
              <p:nvPr/>
            </p:nvGrpSpPr>
            <p:grpSpPr>
              <a:xfrm>
                <a:off x="7499190" y="3850480"/>
                <a:ext cx="192484" cy="451563"/>
                <a:chOff x="7417356" y="2448560"/>
                <a:chExt cx="192484" cy="451563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E3F134-6D0A-E418-6224-BB6C05E10D97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400161D-7DAF-14D5-2267-4C6204FA5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B0471D9-A38E-11D3-E065-C7796EF26EBF}"/>
                  </a:ext>
                </a:extLst>
              </p:cNvPr>
              <p:cNvSpPr txBox="1"/>
              <p:nvPr/>
            </p:nvSpPr>
            <p:spPr>
              <a:xfrm>
                <a:off x="7393350" y="354479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1DBD287-90BC-1097-392A-1269259DD74F}"/>
                </a:ext>
              </a:extLst>
            </p:cNvPr>
            <p:cNvGrpSpPr/>
            <p:nvPr/>
          </p:nvGrpSpPr>
          <p:grpSpPr>
            <a:xfrm>
              <a:off x="4599832" y="1644771"/>
              <a:ext cx="3074785" cy="2216706"/>
              <a:chOff x="1083545" y="763019"/>
              <a:chExt cx="5243014" cy="3779848"/>
            </a:xfrm>
          </p:grpSpPr>
          <p:pic>
            <p:nvPicPr>
              <p:cNvPr id="136" name="Picture 135" descr="A white hexagon with black outline&#10;&#10;Description automatically generated">
                <a:extLst>
                  <a:ext uri="{FF2B5EF4-FFF2-40B4-BE49-F238E27FC236}">
                    <a16:creationId xmlns:a16="http://schemas.microsoft.com/office/drawing/2014/main" id="{A899E124-C375-7335-6234-6CB861AFA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545" y="763019"/>
                <a:ext cx="5243014" cy="3779848"/>
              </a:xfrm>
              <a:prstGeom prst="rect">
                <a:avLst/>
              </a:prstGeom>
              <a:scene3d>
                <a:camera prst="orthographicFront">
                  <a:rot lat="2700000" lon="0" rev="0"/>
                </a:camera>
                <a:lightRig rig="threePt" dir="t"/>
              </a:scene3d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A44E87C-39A2-BE85-851E-C3230ED219F6}"/>
                  </a:ext>
                </a:extLst>
              </p:cNvPr>
              <p:cNvGrpSpPr/>
              <p:nvPr/>
            </p:nvGrpSpPr>
            <p:grpSpPr>
              <a:xfrm>
                <a:off x="1303751" y="3066614"/>
                <a:ext cx="274320" cy="274320"/>
                <a:chOff x="1239954" y="3321796"/>
                <a:chExt cx="274320" cy="27432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2E63D96-75C5-AF17-6864-00757E1C821A}"/>
                    </a:ext>
                  </a:extLst>
                </p:cNvPr>
                <p:cNvSpPr/>
                <p:nvPr/>
              </p:nvSpPr>
              <p:spPr>
                <a:xfrm>
                  <a:off x="1239954" y="3321796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AF3AB8C7-4E52-9F43-B5F8-8C7CE811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2446" y="3389204"/>
                  <a:ext cx="167036" cy="129918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85DF63-13DA-AF8E-F0E5-FAF2B5F1C4E7}"/>
                  </a:ext>
                </a:extLst>
              </p:cNvPr>
              <p:cNvGrpSpPr/>
              <p:nvPr/>
            </p:nvGrpSpPr>
            <p:grpSpPr>
              <a:xfrm>
                <a:off x="2339044" y="3603806"/>
                <a:ext cx="274320" cy="274320"/>
                <a:chOff x="8270404" y="5823398"/>
                <a:chExt cx="274320" cy="274320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46385CB2-BDEB-6EE2-803C-742266D9C7A7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DF90CC2-8693-F3F2-0877-159C108B5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2565767-9CEF-2504-9192-6FC201706744}"/>
                  </a:ext>
                </a:extLst>
              </p:cNvPr>
              <p:cNvGrpSpPr/>
              <p:nvPr/>
            </p:nvGrpSpPr>
            <p:grpSpPr>
              <a:xfrm>
                <a:off x="3610801" y="2652943"/>
                <a:ext cx="274320" cy="274320"/>
                <a:chOff x="4557111" y="5163635"/>
                <a:chExt cx="274320" cy="27432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45C568E1-303D-0586-3E16-42DC15CA7E95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57F403E2-82A0-1121-79A3-C5626D1B8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B2F9D9E-D439-B679-40D0-091E39EA2C41}"/>
                  </a:ext>
                </a:extLst>
              </p:cNvPr>
              <p:cNvGrpSpPr/>
              <p:nvPr/>
            </p:nvGrpSpPr>
            <p:grpSpPr>
              <a:xfrm>
                <a:off x="3880122" y="2587446"/>
                <a:ext cx="274320" cy="274320"/>
                <a:chOff x="4557111" y="5163635"/>
                <a:chExt cx="274320" cy="27432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D74B5AD-9FCC-887D-2E85-C94CF5155603}"/>
                    </a:ext>
                  </a:extLst>
                </p:cNvPr>
                <p:cNvSpPr/>
                <p:nvPr/>
              </p:nvSpPr>
              <p:spPr>
                <a:xfrm>
                  <a:off x="4557111" y="516363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650A7D2-7559-28AE-A462-9F0CE814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393" y="5182783"/>
                  <a:ext cx="243468" cy="243468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98C5815-418B-CB1A-F500-9CD563862E40}"/>
                  </a:ext>
                </a:extLst>
              </p:cNvPr>
              <p:cNvGrpSpPr/>
              <p:nvPr/>
            </p:nvGrpSpPr>
            <p:grpSpPr>
              <a:xfrm>
                <a:off x="3705052" y="1407959"/>
                <a:ext cx="274320" cy="274320"/>
                <a:chOff x="3419051" y="3625915"/>
                <a:chExt cx="274320" cy="27432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1DE78E45-97E4-18F8-E2C6-51F3E0144FD0}"/>
                    </a:ext>
                  </a:extLst>
                </p:cNvPr>
                <p:cNvSpPr/>
                <p:nvPr/>
              </p:nvSpPr>
              <p:spPr>
                <a:xfrm>
                  <a:off x="3419051" y="362591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7F8FC932-AD60-B585-BF1C-826A45F1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832" y="3664289"/>
                  <a:ext cx="198673" cy="198673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1C35372-694E-5547-E9CB-436E2B51658C}"/>
                  </a:ext>
                </a:extLst>
              </p:cNvPr>
              <p:cNvGrpSpPr/>
              <p:nvPr/>
            </p:nvGrpSpPr>
            <p:grpSpPr>
              <a:xfrm>
                <a:off x="3025737" y="1898475"/>
                <a:ext cx="274320" cy="274320"/>
                <a:chOff x="8270404" y="5823398"/>
                <a:chExt cx="274320" cy="274320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1A52ABF4-B0A6-A7FD-B62F-49E828156049}"/>
                    </a:ext>
                  </a:extLst>
                </p:cNvPr>
                <p:cNvSpPr/>
                <p:nvPr/>
              </p:nvSpPr>
              <p:spPr>
                <a:xfrm>
                  <a:off x="8270404" y="5823398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769848D-7D8B-D86B-FC46-49F7BED9C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863" y="5845281"/>
                  <a:ext cx="230487" cy="230487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C2C971-A6BD-033A-B9FE-96F059CDD61E}"/>
                  </a:ext>
                </a:extLst>
              </p:cNvPr>
              <p:cNvGrpSpPr/>
              <p:nvPr/>
            </p:nvGrpSpPr>
            <p:grpSpPr>
              <a:xfrm>
                <a:off x="1134001" y="1978741"/>
                <a:ext cx="274320" cy="274320"/>
                <a:chOff x="6792461" y="3474485"/>
                <a:chExt cx="274320" cy="274320"/>
              </a:xfrm>
            </p:grpSpPr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548AE29-7835-1588-5703-5C6B88A41E3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0" name="Right Triangle 219">
                  <a:extLst>
                    <a:ext uri="{FF2B5EF4-FFF2-40B4-BE49-F238E27FC236}">
                      <a16:creationId xmlns:a16="http://schemas.microsoft.com/office/drawing/2014/main" id="{1FF81E73-5E8D-E05E-0133-5A4A14DA7485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7958CF-4404-3226-D96E-23C90B98681D}"/>
                  </a:ext>
                </a:extLst>
              </p:cNvPr>
              <p:cNvGrpSpPr/>
              <p:nvPr/>
            </p:nvGrpSpPr>
            <p:grpSpPr>
              <a:xfrm>
                <a:off x="5729484" y="2551677"/>
                <a:ext cx="274320" cy="274320"/>
                <a:chOff x="6792461" y="3474485"/>
                <a:chExt cx="274320" cy="2743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CCDD7E0-1C49-ADC9-B6FD-AFFF537E138F}"/>
                    </a:ext>
                  </a:extLst>
                </p:cNvPr>
                <p:cNvSpPr/>
                <p:nvPr/>
              </p:nvSpPr>
              <p:spPr>
                <a:xfrm>
                  <a:off x="6792461" y="3474485"/>
                  <a:ext cx="274320" cy="274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18" name="Right Triangle 217">
                  <a:extLst>
                    <a:ext uri="{FF2B5EF4-FFF2-40B4-BE49-F238E27FC236}">
                      <a16:creationId xmlns:a16="http://schemas.microsoft.com/office/drawing/2014/main" id="{CC84B769-2914-A887-9C66-16A60A510EED}"/>
                    </a:ext>
                  </a:extLst>
                </p:cNvPr>
                <p:cNvSpPr/>
                <p:nvPr/>
              </p:nvSpPr>
              <p:spPr>
                <a:xfrm flipH="1">
                  <a:off x="6851861" y="3541246"/>
                  <a:ext cx="150283" cy="118971"/>
                </a:xfrm>
                <a:prstGeom prst="rtTriangle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DB218B-98AE-B3A7-6597-7ABB09FE0B77}"/>
                  </a:ext>
                </a:extLst>
              </p:cNvPr>
              <p:cNvSpPr/>
              <p:nvPr/>
            </p:nvSpPr>
            <p:spPr>
              <a:xfrm>
                <a:off x="4166441" y="2804064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260D144-6834-8F39-5B0D-9A04017BD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25" y="2862777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907B3A-B863-D256-6CF0-E7A06D1DA683}"/>
                  </a:ext>
                </a:extLst>
              </p:cNvPr>
              <p:cNvSpPr txBox="1"/>
              <p:nvPr/>
            </p:nvSpPr>
            <p:spPr>
              <a:xfrm>
                <a:off x="4299446" y="2664114"/>
                <a:ext cx="6815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Kopitiam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4DD4CFE-2C93-10C3-B64D-C0D1A38A2371}"/>
                  </a:ext>
                </a:extLst>
              </p:cNvPr>
              <p:cNvSpPr/>
              <p:nvPr/>
            </p:nvSpPr>
            <p:spPr>
              <a:xfrm>
                <a:off x="4874883" y="1331541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13A7786-27EB-7BA5-F95A-B5F9F2E4D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767" y="1390254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6C7C29-3A34-2C9A-7F8C-4EC3DF8A0D4D}"/>
                  </a:ext>
                </a:extLst>
              </p:cNvPr>
              <p:cNvSpPr txBox="1"/>
              <p:nvPr/>
            </p:nvSpPr>
            <p:spPr>
              <a:xfrm>
                <a:off x="4736713" y="1022303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A&amp;W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DF6BA1-F299-8692-4028-A1158D6D184A}"/>
                  </a:ext>
                </a:extLst>
              </p:cNvPr>
              <p:cNvSpPr/>
              <p:nvPr/>
            </p:nvSpPr>
            <p:spPr>
              <a:xfrm>
                <a:off x="2497273" y="1267403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3737E1D-7A95-1D7D-4534-0F34C4A4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157" y="1326116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357D517-74E1-4639-2D20-FC12BF274EEE}"/>
                  </a:ext>
                </a:extLst>
              </p:cNvPr>
              <p:cNvSpPr txBox="1"/>
              <p:nvPr/>
            </p:nvSpPr>
            <p:spPr>
              <a:xfrm>
                <a:off x="1986318" y="946990"/>
                <a:ext cx="1197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Books Kinokuniya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E7927D8-07EA-790A-2DA5-3E357E23E19C}"/>
                  </a:ext>
                </a:extLst>
              </p:cNvPr>
              <p:cNvSpPr/>
              <p:nvPr/>
            </p:nvSpPr>
            <p:spPr>
              <a:xfrm>
                <a:off x="1523499" y="2286507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A4057F1-07DD-3000-6584-D6151A60A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83" y="2345220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72D1969-F0A3-A110-EA25-00C75CC69E87}"/>
                  </a:ext>
                </a:extLst>
              </p:cNvPr>
              <p:cNvSpPr txBox="1"/>
              <p:nvPr/>
            </p:nvSpPr>
            <p:spPr>
              <a:xfrm>
                <a:off x="1365102" y="2057656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Boost</a:t>
                </a:r>
                <a:endParaRPr lang="en-US" sz="10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A03220A-259E-7655-58DA-ED28B8684E4B}"/>
                  </a:ext>
                </a:extLst>
              </p:cNvPr>
              <p:cNvSpPr/>
              <p:nvPr/>
            </p:nvSpPr>
            <p:spPr>
              <a:xfrm>
                <a:off x="2040530" y="3195079"/>
                <a:ext cx="192484" cy="1924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695DC8E-E9DA-4C15-CEE2-EE41A636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414" y="3253792"/>
                <a:ext cx="0" cy="39285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4A5D470-1DE5-E757-52C6-CAD0E114C427}"/>
                  </a:ext>
                </a:extLst>
              </p:cNvPr>
              <p:cNvSpPr txBox="1"/>
              <p:nvPr/>
            </p:nvSpPr>
            <p:spPr>
              <a:xfrm>
                <a:off x="1895758" y="2957091"/>
                <a:ext cx="5116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LiHO!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09374-E6B3-E6D7-E2C0-4082D968E156}"/>
                </a:ext>
              </a:extLst>
            </p:cNvPr>
            <p:cNvSpPr txBox="1"/>
            <p:nvPr/>
          </p:nvSpPr>
          <p:spPr>
            <a:xfrm>
              <a:off x="4439222" y="3443735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74241E-A6AC-21C0-D7FE-ACD3AA947039}"/>
                </a:ext>
              </a:extLst>
            </p:cNvPr>
            <p:cNvSpPr txBox="1"/>
            <p:nvPr/>
          </p:nvSpPr>
          <p:spPr>
            <a:xfrm>
              <a:off x="4463126" y="1752561"/>
              <a:ext cx="53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797979"/>
                  </a:solidFill>
                  <a:latin typeface="Helvetica" pitchFamily="2" charset="0"/>
                </a:rPr>
                <a:t>L2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7EB4AAF-CE62-96B6-543A-BF74FBD7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653" y="4255260"/>
              <a:ext cx="20701" cy="11664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765463-4360-6B66-503D-AFE2F4329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340" y="4158442"/>
              <a:ext cx="488609" cy="10330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2C1D69-3222-C109-B351-F8E2D51E96C8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812185" y="2452198"/>
              <a:ext cx="20640" cy="1635604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C25BCB6-C191-42C0-FC74-FBEB1874F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6612" y="2183874"/>
              <a:ext cx="219105" cy="19252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36">
            <a:extLst>
              <a:ext uri="{FF2B5EF4-FFF2-40B4-BE49-F238E27FC236}">
                <a16:creationId xmlns:a16="http://schemas.microsoft.com/office/drawing/2014/main" id="{3E8001F6-FA8D-F2A9-C2B3-7B2B5C06BBFA}"/>
              </a:ext>
            </a:extLst>
          </p:cNvPr>
          <p:cNvSpPr/>
          <p:nvPr/>
        </p:nvSpPr>
        <p:spPr>
          <a:xfrm>
            <a:off x="4324292" y="4815301"/>
            <a:ext cx="3527217" cy="1917471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B66422-342B-3B3C-6390-23722226506D}"/>
              </a:ext>
            </a:extLst>
          </p:cNvPr>
          <p:cNvGrpSpPr/>
          <p:nvPr/>
        </p:nvGrpSpPr>
        <p:grpSpPr>
          <a:xfrm>
            <a:off x="7236243" y="1533015"/>
            <a:ext cx="469232" cy="472187"/>
            <a:chOff x="6700102" y="5557621"/>
            <a:chExt cx="469232" cy="472187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6FEDB2-A536-D361-A438-BEA2E9137729}"/>
                </a:ext>
              </a:extLst>
            </p:cNvPr>
            <p:cNvSpPr/>
            <p:nvPr/>
          </p:nvSpPr>
          <p:spPr>
            <a:xfrm>
              <a:off x="6700102" y="5557621"/>
              <a:ext cx="469232" cy="46923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2B86015-0D64-5853-4D2C-4619F2B6D2EE}"/>
                </a:ext>
              </a:extLst>
            </p:cNvPr>
            <p:cNvGrpSpPr/>
            <p:nvPr/>
          </p:nvGrpSpPr>
          <p:grpSpPr>
            <a:xfrm>
              <a:off x="6700102" y="5560576"/>
              <a:ext cx="469232" cy="469232"/>
              <a:chOff x="6700102" y="5560576"/>
              <a:chExt cx="469232" cy="469232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3232C17-1DB8-FC3A-452E-A9341195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150" y="5633988"/>
                <a:ext cx="316497" cy="316497"/>
              </a:xfrm>
              <a:prstGeom prst="rect">
                <a:avLst/>
              </a:prstGeom>
            </p:spPr>
          </p:pic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1E118D3-B521-5007-3D48-FA836501DD0D}"/>
                  </a:ext>
                </a:extLst>
              </p:cNvPr>
              <p:cNvSpPr/>
              <p:nvPr/>
            </p:nvSpPr>
            <p:spPr>
              <a:xfrm>
                <a:off x="6700102" y="5560576"/>
                <a:ext cx="469232" cy="469232"/>
              </a:xfrm>
              <a:prstGeom prst="ellipse">
                <a:avLst/>
              </a:prstGeom>
              <a:noFill/>
              <a:ln w="19050">
                <a:solidFill>
                  <a:srgbClr val="79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5.   Direction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Swap Button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B676932-68E9-29C8-3C34-7A20AEEF9E7A}"/>
              </a:ext>
            </a:extLst>
          </p:cNvPr>
          <p:cNvGrpSpPr/>
          <p:nvPr/>
        </p:nvGrpSpPr>
        <p:grpSpPr>
          <a:xfrm>
            <a:off x="4999658" y="632963"/>
            <a:ext cx="2396547" cy="826639"/>
            <a:chOff x="4999658" y="632963"/>
            <a:chExt cx="2396547" cy="826639"/>
          </a:xfrm>
        </p:grpSpPr>
        <p:sp>
          <p:nvSpPr>
            <p:cNvPr id="39" name="Rounded Rectangle 36">
              <a:extLst>
                <a:ext uri="{FF2B5EF4-FFF2-40B4-BE49-F238E27FC236}">
                  <a16:creationId xmlns:a16="http://schemas.microsoft.com/office/drawing/2014/main" id="{620EA020-4DFB-B60B-A94D-D7E57B31A608}"/>
                </a:ext>
              </a:extLst>
            </p:cNvPr>
            <p:cNvSpPr/>
            <p:nvPr/>
          </p:nvSpPr>
          <p:spPr>
            <a:xfrm>
              <a:off x="4999658" y="632963"/>
              <a:ext cx="2396547" cy="826639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88DA47-833B-9461-62B3-D88E8DB24D3A}"/>
                </a:ext>
              </a:extLst>
            </p:cNvPr>
            <p:cNvGrpSpPr/>
            <p:nvPr/>
          </p:nvGrpSpPr>
          <p:grpSpPr>
            <a:xfrm>
              <a:off x="5130329" y="764678"/>
              <a:ext cx="101600" cy="579120"/>
              <a:chOff x="5130329" y="764678"/>
              <a:chExt cx="101600" cy="57912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0696FD-8BAF-8879-FCF6-F33C18152998}"/>
                  </a:ext>
                </a:extLst>
              </p:cNvPr>
              <p:cNvGrpSpPr/>
              <p:nvPr/>
            </p:nvGrpSpPr>
            <p:grpSpPr>
              <a:xfrm>
                <a:off x="5130329" y="764678"/>
                <a:ext cx="91440" cy="399196"/>
                <a:chOff x="5130329" y="764678"/>
                <a:chExt cx="91440" cy="39919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2224E63-644F-A69F-CB1D-1F0B404799F2}"/>
                    </a:ext>
                  </a:extLst>
                </p:cNvPr>
                <p:cNvSpPr/>
                <p:nvPr/>
              </p:nvSpPr>
              <p:spPr>
                <a:xfrm>
                  <a:off x="5130329" y="76467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756310F-6E2C-C423-66A5-49A28AF3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597" y="934720"/>
                  <a:ext cx="0" cy="2291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D59A13-0CC1-EE6E-B200-7B2F660017C4}"/>
                  </a:ext>
                </a:extLst>
              </p:cNvPr>
              <p:cNvSpPr/>
              <p:nvPr/>
            </p:nvSpPr>
            <p:spPr>
              <a:xfrm>
                <a:off x="5140489" y="125235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>
            <a:hlinkClick r:id="rId12" action="ppaction://hlinksldjump"/>
            <a:extLst>
              <a:ext uri="{FF2B5EF4-FFF2-40B4-BE49-F238E27FC236}">
                <a16:creationId xmlns:a16="http://schemas.microsoft.com/office/drawing/2014/main" id="{C108BB2C-C440-678F-5F62-CC5E3D266CB1}"/>
              </a:ext>
            </a:extLst>
          </p:cNvPr>
          <p:cNvSpPr txBox="1"/>
          <p:nvPr/>
        </p:nvSpPr>
        <p:spPr>
          <a:xfrm>
            <a:off x="5286822" y="662659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 Location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TextBox 87">
            <a:hlinkClick r:id="rId13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286931" y="112924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0" name="Picture 89">
            <a:hlinkClick r:id="rId14" action="ppaction://hlinksldjump"/>
            <a:extLst>
              <a:ext uri="{FF2B5EF4-FFF2-40B4-BE49-F238E27FC236}">
                <a16:creationId xmlns:a16="http://schemas.microsoft.com/office/drawing/2014/main" id="{CA8A54D1-5084-1894-BD79-A2824A3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3703" y="906685"/>
            <a:ext cx="301752" cy="301752"/>
          </a:xfrm>
          <a:prstGeom prst="rect">
            <a:avLst/>
          </a:prstGeom>
        </p:spPr>
      </p:pic>
      <p:pic>
        <p:nvPicPr>
          <p:cNvPr id="98" name="Picture 97">
            <a:hlinkClick r:id="rId16" action="ppaction://hlinksldjump"/>
            <a:extLst>
              <a:ext uri="{FF2B5EF4-FFF2-40B4-BE49-F238E27FC236}">
                <a16:creationId xmlns:a16="http://schemas.microsoft.com/office/drawing/2014/main" id="{B2B04FC5-347E-3F23-4522-DF1E8800D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311" y="4988652"/>
            <a:ext cx="435037" cy="43503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3655" y="-9832"/>
            <a:ext cx="4293769" cy="68788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541860-17D7-E452-D401-E377E72372A4}"/>
              </a:ext>
            </a:extLst>
          </p:cNvPr>
          <p:cNvSpPr txBox="1"/>
          <p:nvPr/>
        </p:nvSpPr>
        <p:spPr>
          <a:xfrm>
            <a:off x="5449715" y="5054807"/>
            <a:ext cx="127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</a:rPr>
              <a:t>Direction</a:t>
            </a:r>
            <a:endParaRPr lang="en-US" sz="2400">
              <a:latin typeface="Helvetica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69F8FCB-0A26-E372-E2BE-93AE55B25D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93" y="4985459"/>
            <a:ext cx="438912" cy="4389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865BC3B-0D0C-A5B3-3A86-75E213EA9908}"/>
              </a:ext>
            </a:extLst>
          </p:cNvPr>
          <p:cNvSpPr txBox="1"/>
          <p:nvPr/>
        </p:nvSpPr>
        <p:spPr>
          <a:xfrm>
            <a:off x="4396865" y="5941278"/>
            <a:ext cx="107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pic>
        <p:nvPicPr>
          <p:cNvPr id="124" name="Picture 123" descr="A black background with a black square&#10;&#10;Description automatically generated with medium confidence">
            <a:hlinkClick r:id="rId19" action="ppaction://hlinksldjump"/>
            <a:extLst>
              <a:ext uri="{FF2B5EF4-FFF2-40B4-BE49-F238E27FC236}">
                <a16:creationId xmlns:a16="http://schemas.microsoft.com/office/drawing/2014/main" id="{304F5CE8-5765-AA22-B990-6588B66CAE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3" y="6068238"/>
            <a:ext cx="435037" cy="43257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D5DD9FB-BEC8-AD47-A89F-25812A54696C}"/>
              </a:ext>
            </a:extLst>
          </p:cNvPr>
          <p:cNvSpPr txBox="1"/>
          <p:nvPr/>
        </p:nvSpPr>
        <p:spPr>
          <a:xfrm>
            <a:off x="4412532" y="6252867"/>
            <a:ext cx="15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meter · 5 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47DDEE-9836-3A2D-8369-89A350C675A4}"/>
              </a:ext>
            </a:extLst>
          </p:cNvPr>
          <p:cNvGrpSpPr/>
          <p:nvPr/>
        </p:nvGrpSpPr>
        <p:grpSpPr>
          <a:xfrm>
            <a:off x="708804" y="396821"/>
            <a:ext cx="606643" cy="606643"/>
            <a:chOff x="1069927" y="4705611"/>
            <a:chExt cx="606643" cy="6066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E13D8-D1AF-555C-8D7B-E7A3A945817F}"/>
                </a:ext>
              </a:extLst>
            </p:cNvPr>
            <p:cNvSpPr/>
            <p:nvPr/>
          </p:nvSpPr>
          <p:spPr>
            <a:xfrm rot="2791964">
              <a:off x="1069927" y="4705611"/>
              <a:ext cx="606643" cy="606643"/>
            </a:xfrm>
            <a:prstGeom prst="rect">
              <a:avLst/>
            </a:prstGeom>
            <a:noFill/>
            <a:ln w="38100">
              <a:solidFill>
                <a:srgbClr val="8D8D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8B9164C2-6BF4-800C-532C-6E4D7C6DCD52}"/>
                </a:ext>
              </a:extLst>
            </p:cNvPr>
            <p:cNvSpPr/>
            <p:nvPr/>
          </p:nvSpPr>
          <p:spPr>
            <a:xfrm rot="16200000">
              <a:off x="1138581" y="4838922"/>
              <a:ext cx="382376" cy="368142"/>
            </a:xfrm>
            <a:prstGeom prst="bentUpArrow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C398FBC-3A1A-6337-942A-77F3F38DFC8C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Finally, </a:t>
            </a:r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navigate button           to start navigation!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1034F-8E8E-15C8-613B-A13EDAEC382C}"/>
              </a:ext>
            </a:extLst>
          </p:cNvPr>
          <p:cNvGrpSpPr/>
          <p:nvPr/>
        </p:nvGrpSpPr>
        <p:grpSpPr>
          <a:xfrm>
            <a:off x="-396145" y="4978402"/>
            <a:ext cx="6722233" cy="1232574"/>
            <a:chOff x="-396145" y="4978402"/>
            <a:chExt cx="6722233" cy="123257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CF368D-8557-E720-1365-11F9E2E9832E}"/>
                </a:ext>
              </a:extLst>
            </p:cNvPr>
            <p:cNvCxnSpPr/>
            <p:nvPr/>
          </p:nvCxnSpPr>
          <p:spPr>
            <a:xfrm>
              <a:off x="5795146" y="4978402"/>
              <a:ext cx="5309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C5A8E7-C8AD-C8B6-57E6-2B24E293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396145" y="5967115"/>
              <a:ext cx="236240" cy="2438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E12A65-F171-B38B-2193-203A9DBE76FC}"/>
              </a:ext>
            </a:extLst>
          </p:cNvPr>
          <p:cNvGrpSpPr/>
          <p:nvPr/>
        </p:nvGrpSpPr>
        <p:grpSpPr>
          <a:xfrm>
            <a:off x="4297787" y="5532705"/>
            <a:ext cx="1190214" cy="311972"/>
            <a:chOff x="4297787" y="5532705"/>
            <a:chExt cx="1190214" cy="3119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41BD9-D5B3-0D5F-9478-AF2DD365B454}"/>
                </a:ext>
              </a:extLst>
            </p:cNvPr>
            <p:cNvSpPr txBox="1"/>
            <p:nvPr/>
          </p:nvSpPr>
          <p:spPr>
            <a:xfrm>
              <a:off x="4297787" y="5532705"/>
              <a:ext cx="119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Shortest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1F681B-697A-3BA4-B73D-CD974A170DD1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72" y="5844677"/>
              <a:ext cx="113304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EAEC0-0A1A-FCF3-67BA-955FB0530F9F}"/>
              </a:ext>
            </a:extLst>
          </p:cNvPr>
          <p:cNvGrpSpPr/>
          <p:nvPr/>
        </p:nvGrpSpPr>
        <p:grpSpPr>
          <a:xfrm>
            <a:off x="5425689" y="5532705"/>
            <a:ext cx="1380197" cy="312410"/>
            <a:chOff x="5425689" y="5532705"/>
            <a:chExt cx="1380197" cy="312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0E14DF-D2B6-7553-4C5A-C1CC74134C1E}"/>
                </a:ext>
              </a:extLst>
            </p:cNvPr>
            <p:cNvSpPr txBox="1"/>
            <p:nvPr/>
          </p:nvSpPr>
          <p:spPr>
            <a:xfrm>
              <a:off x="5493898" y="5532705"/>
              <a:ext cx="12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Less Walking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C6FFD22-C6DD-5A31-9E9D-E26B90D21576}"/>
                </a:ext>
              </a:extLst>
            </p:cNvPr>
            <p:cNvCxnSpPr>
              <a:cxnSpLocks/>
            </p:cNvCxnSpPr>
            <p:nvPr/>
          </p:nvCxnSpPr>
          <p:spPr>
            <a:xfrm>
              <a:off x="5425689" y="5845115"/>
              <a:ext cx="13801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B1856E-9FB6-064E-08F0-CA85592648BB}"/>
              </a:ext>
            </a:extLst>
          </p:cNvPr>
          <p:cNvGrpSpPr/>
          <p:nvPr/>
        </p:nvGrpSpPr>
        <p:grpSpPr>
          <a:xfrm>
            <a:off x="6771188" y="5543675"/>
            <a:ext cx="1098382" cy="307777"/>
            <a:chOff x="6771188" y="5543675"/>
            <a:chExt cx="1098382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6B396C-4756-DECA-9682-B8CE51FFF5C6}"/>
                </a:ext>
              </a:extLst>
            </p:cNvPr>
            <p:cNvSpPr txBox="1"/>
            <p:nvPr/>
          </p:nvSpPr>
          <p:spPr>
            <a:xfrm>
              <a:off x="6771188" y="5543675"/>
              <a:ext cx="1098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Wheelchair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EA49BB-FD97-8DE5-61AC-62420957F4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89" y="5844978"/>
              <a:ext cx="1069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B6CDE3-E4FA-A604-7670-7657451C24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28" y="1937227"/>
            <a:ext cx="435037" cy="432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C2F069-0E70-1713-DAF1-436D535C57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5" y="6499268"/>
            <a:ext cx="423240" cy="4648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7E620-F557-98E1-5B0B-F8FDF8A06CBB}"/>
              </a:ext>
            </a:extLst>
          </p:cNvPr>
          <p:cNvGrpSpPr/>
          <p:nvPr/>
        </p:nvGrpSpPr>
        <p:grpSpPr>
          <a:xfrm>
            <a:off x="-442303" y="1534893"/>
            <a:ext cx="8147469" cy="552446"/>
            <a:chOff x="-442303" y="1534893"/>
            <a:chExt cx="8147469" cy="55244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D16044-9DAE-AE22-4AA1-2D94FE9B4705}"/>
                </a:ext>
              </a:extLst>
            </p:cNvPr>
            <p:cNvSpPr/>
            <p:nvPr/>
          </p:nvSpPr>
          <p:spPr>
            <a:xfrm>
              <a:off x="7235934" y="1534893"/>
              <a:ext cx="469232" cy="469232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6CF90E-765F-483A-73E7-D396060A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442303" y="1783471"/>
              <a:ext cx="182321" cy="30386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FDF9CC-6833-4020-10C9-C7C3C3AEADEC}"/>
              </a:ext>
            </a:extLst>
          </p:cNvPr>
          <p:cNvCxnSpPr>
            <a:cxnSpLocks/>
          </p:cNvCxnSpPr>
          <p:nvPr/>
        </p:nvCxnSpPr>
        <p:spPr>
          <a:xfrm>
            <a:off x="5603912" y="6669007"/>
            <a:ext cx="30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A4EAFE-7A78-DDA1-1DD4-C679072C2AD8}"/>
              </a:ext>
            </a:extLst>
          </p:cNvPr>
          <p:cNvCxnSpPr>
            <a:cxnSpLocks/>
          </p:cNvCxnSpPr>
          <p:nvPr/>
        </p:nvCxnSpPr>
        <p:spPr>
          <a:xfrm>
            <a:off x="5973077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8426A2-9E6E-B693-52ED-AA31BB3ECFDD}"/>
              </a:ext>
            </a:extLst>
          </p:cNvPr>
          <p:cNvCxnSpPr>
            <a:cxnSpLocks/>
          </p:cNvCxnSpPr>
          <p:nvPr/>
        </p:nvCxnSpPr>
        <p:spPr>
          <a:xfrm>
            <a:off x="6340385" y="6671992"/>
            <a:ext cx="302580" cy="0"/>
          </a:xfrm>
          <a:prstGeom prst="line">
            <a:avLst/>
          </a:prstGeom>
          <a:ln w="38100">
            <a:solidFill>
              <a:srgbClr val="7979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D7B5B-7949-EFA6-098E-00BC8C3DCE6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26" name="Action Button: Go to Beginning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299E4439-5AA4-E3DD-1124-981302F177D9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Action Button: Go Hom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D6B897D9-656E-E50C-5FA5-EF50F5472E2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ction Button: Go Back or Previous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86F5DA9C-BEFF-52A1-EE61-0312F350BCA7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Action Button: Go Forward or Next 31">
              <a:hlinkClick r:id="rId19" action="ppaction://hlinksldjump"/>
              <a:extLst>
                <a:ext uri="{FF2B5EF4-FFF2-40B4-BE49-F238E27FC236}">
                  <a16:creationId xmlns:a16="http://schemas.microsoft.com/office/drawing/2014/main" id="{298A82A2-4212-D204-D06E-28D22A31D5E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ction Button: Return 3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0767CDF9-F8BB-9D05-18CA-5A4065B3E51C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0497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 b="1" dirty="0">
                <a:solidFill>
                  <a:srgbClr val="7030A0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39" name="Rounded Rectangle 36">
            <a:hlinkClick r:id="rId10" action="ppaction://hlinksldjump"/>
            <a:extLst>
              <a:ext uri="{FF2B5EF4-FFF2-40B4-BE49-F238E27FC236}">
                <a16:creationId xmlns:a16="http://schemas.microsoft.com/office/drawing/2014/main" id="{620EA020-4DFB-B60B-A94D-D7E57B31A608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88" name="TextBox 87">
            <a:hlinkClick r:id="rId10" action="ppaction://hlinksldjump"/>
            <a:extLst>
              <a:ext uri="{FF2B5EF4-FFF2-40B4-BE49-F238E27FC236}">
                <a16:creationId xmlns:a16="http://schemas.microsoft.com/office/drawing/2014/main" id="{D30A4F78-25DA-973F-51D6-FCA765CECEB8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3" name="Arrow: Bent 2">
            <a:hlinkClick r:id="rId10" action="ppaction://hlinksldjump"/>
            <a:extLst>
              <a:ext uri="{FF2B5EF4-FFF2-40B4-BE49-F238E27FC236}">
                <a16:creationId xmlns:a16="http://schemas.microsoft.com/office/drawing/2014/main" id="{69B8F482-AE1C-7EC8-9275-90025DA48FFC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rId10" action="ppaction://hlinksldjump"/>
            <a:extLst>
              <a:ext uri="{FF2B5EF4-FFF2-40B4-BE49-F238E27FC236}">
                <a16:creationId xmlns:a16="http://schemas.microsoft.com/office/drawing/2014/main" id="{1DCFAD6D-BAAA-E615-0B40-20E658EB39B5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Picture 263">
            <a:hlinkClick r:id="rId11" action="ppaction://hlinksldjump"/>
            <a:extLst>
              <a:ext uri="{FF2B5EF4-FFF2-40B4-BE49-F238E27FC236}">
                <a16:creationId xmlns:a16="http://schemas.microsoft.com/office/drawing/2014/main" id="{6D4C28B0-472B-9E21-2128-F6418B2452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3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5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5955637"/>
            <a:ext cx="487685" cy="49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887E42-3953-224D-E89C-52AE10599A4C}"/>
              </a:ext>
            </a:extLst>
          </p:cNvPr>
          <p:cNvSpPr txBox="1"/>
          <p:nvPr/>
        </p:nvSpPr>
        <p:spPr>
          <a:xfrm>
            <a:off x="451120" y="1984425"/>
            <a:ext cx="318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 features to explore that certain features; or</a:t>
            </a:r>
          </a:p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anywhere else to follow the tutorial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C0EEC1-9264-4750-EC67-4D1F8D5D9A14}"/>
              </a:ext>
            </a:extLst>
          </p:cNvPr>
          <p:cNvSpPr txBox="1"/>
          <p:nvPr/>
        </p:nvSpPr>
        <p:spPr>
          <a:xfrm>
            <a:off x="451120" y="1997096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to start introduction animation (6s)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6B5BC-AF77-9874-9203-09A2492CB2F6}"/>
              </a:ext>
            </a:extLst>
          </p:cNvPr>
          <p:cNvGrpSpPr/>
          <p:nvPr/>
        </p:nvGrpSpPr>
        <p:grpSpPr>
          <a:xfrm flipH="1">
            <a:off x="7010009" y="85782"/>
            <a:ext cx="4751521" cy="730767"/>
            <a:chOff x="-1390213" y="1054742"/>
            <a:chExt cx="6046664" cy="5068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EECD88-E254-F421-EC4D-C7B732FCB7D0}"/>
                </a:ext>
              </a:extLst>
            </p:cNvPr>
            <p:cNvSpPr txBox="1"/>
            <p:nvPr/>
          </p:nvSpPr>
          <p:spPr>
            <a:xfrm>
              <a:off x="-1390213" y="1054742"/>
              <a:ext cx="3674994" cy="405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Elevated Banner</a:t>
              </a:r>
            </a:p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Provide turn-by-turn navigation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81ED76-0F35-3989-DD42-9231106058C1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284781" y="1257551"/>
              <a:ext cx="2371670" cy="30407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D5F44E-C364-EE53-4821-EAC009CBAB94}"/>
              </a:ext>
            </a:extLst>
          </p:cNvPr>
          <p:cNvGrpSpPr/>
          <p:nvPr/>
        </p:nvGrpSpPr>
        <p:grpSpPr>
          <a:xfrm flipH="1">
            <a:off x="7731998" y="5394640"/>
            <a:ext cx="3708671" cy="730767"/>
            <a:chOff x="-63112" y="1054742"/>
            <a:chExt cx="4719563" cy="5068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612413-E7CD-186C-7D57-43AFCD66CF97}"/>
                </a:ext>
              </a:extLst>
            </p:cNvPr>
            <p:cNvSpPr txBox="1"/>
            <p:nvPr/>
          </p:nvSpPr>
          <p:spPr>
            <a:xfrm>
              <a:off x="-63112" y="1054742"/>
              <a:ext cx="2347891" cy="23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Sound Notification 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69783C-9F31-839F-D239-7A37C498B9F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2284779" y="1172157"/>
              <a:ext cx="2371672" cy="3894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91D44D-0CEF-C294-7F33-5D2BBBF4AA96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1" action="ppaction://hlinksldjump"/>
              <a:extLst>
                <a:ext uri="{FF2B5EF4-FFF2-40B4-BE49-F238E27FC236}">
                  <a16:creationId xmlns:a16="http://schemas.microsoft.com/office/drawing/2014/main" id="{90BD80D5-0D82-06FF-EBFF-A5F42908CF32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Action Button: Go Hom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33AE63AC-AC03-8203-F3A2-D838BB80AAA6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BA06EEF4-4179-AF18-B349-BB7BBD9D496D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Action Button: Go Forward or Next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00773A72-4003-12DE-D5E3-DD813FDDCF1A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Return 11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86E036E-6926-B593-6866-8FC23672A8D0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015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56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Turn-by-turn Navigation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1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3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5955637"/>
            <a:ext cx="487685" cy="49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pic>
        <p:nvPicPr>
          <p:cNvPr id="2" name="Picture 1">
            <a:hlinkClick r:id="rId16" action="ppaction://hlinksldjump"/>
            <a:extLst>
              <a:ext uri="{FF2B5EF4-FFF2-40B4-BE49-F238E27FC236}">
                <a16:creationId xmlns:a16="http://schemas.microsoft.com/office/drawing/2014/main" id="{CD30C9CF-9C37-6533-2E4F-A44B632BAC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12" name="Rounded Rectangle 36">
            <a:extLst>
              <a:ext uri="{FF2B5EF4-FFF2-40B4-BE49-F238E27FC236}">
                <a16:creationId xmlns:a16="http://schemas.microsoft.com/office/drawing/2014/main" id="{760B2E2E-852A-398E-D3F7-B45303F9BB9A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70D23-1F14-A4C1-4BE5-045FA307660F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FF653F2-7F52-0AD6-431D-5486266C3E02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F9EF1-3FEC-57FA-2ABC-8FD0DA2B6EC7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CC30A-6A97-5854-EEAA-716A511DCD4E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The elevated banner provides turn-by-turn navigation to the user.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694D5-C1A0-750F-9106-65EE46C3B935}"/>
              </a:ext>
            </a:extLst>
          </p:cNvPr>
          <p:cNvSpPr txBox="1"/>
          <p:nvPr/>
        </p:nvSpPr>
        <p:spPr>
          <a:xfrm>
            <a:off x="436208" y="2803832"/>
            <a:ext cx="35134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user can look </a:t>
            </a:r>
            <a:r>
              <a:rPr lang="en-US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into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more detail </a:t>
            </a:r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for</a:t>
            </a:r>
            <a:r>
              <a:rPr lang="zh-CN" alt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</a:t>
            </a:r>
            <a:r>
              <a:rPr lang="zh-CN" alt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navigation by:</a:t>
            </a:r>
          </a:p>
          <a:p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1.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the elevated banner, or</a:t>
            </a:r>
          </a:p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2.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Scroll up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bottom sheet (by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clicking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the following gesture</a:t>
            </a:r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):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21" name="Rounded Rectangle 36">
            <a:hlinkClick r:id="rId10" action="ppaction://hlinksldjump"/>
            <a:extLst>
              <a:ext uri="{FF2B5EF4-FFF2-40B4-BE49-F238E27FC236}">
                <a16:creationId xmlns:a16="http://schemas.microsoft.com/office/drawing/2014/main" id="{4DF044DC-661C-16FA-C464-7A7786CCDA93}"/>
              </a:ext>
            </a:extLst>
          </p:cNvPr>
          <p:cNvSpPr/>
          <p:nvPr/>
        </p:nvSpPr>
        <p:spPr>
          <a:xfrm>
            <a:off x="4989043" y="646078"/>
            <a:ext cx="2396547" cy="826639"/>
          </a:xfrm>
          <a:prstGeom prst="roundRect">
            <a:avLst>
              <a:gd name="adj" fmla="val 6021"/>
            </a:avLst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C1A0AE-EA78-746E-7228-996C9D3B2A89}"/>
              </a:ext>
            </a:extLst>
          </p:cNvPr>
          <p:cNvGrpSpPr/>
          <p:nvPr/>
        </p:nvGrpSpPr>
        <p:grpSpPr>
          <a:xfrm>
            <a:off x="663574" y="4214935"/>
            <a:ext cx="1751540" cy="592988"/>
            <a:chOff x="519230" y="2699352"/>
            <a:chExt cx="1751540" cy="592988"/>
          </a:xfrm>
        </p:grpSpPr>
        <p:pic>
          <p:nvPicPr>
            <p:cNvPr id="23" name="Picture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CA224A5-6094-CCD6-4FFE-32B7C6FD0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4" name="TextBox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BD27C1DF-CE6E-42A5-940F-11E84AC511D4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EA811D-AE30-5EF2-EDB6-B43191553F8B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902C84-F953-68EF-31C1-31A2C7F6862F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Action Button: Go Home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0FECAA-BBB7-0725-B1E1-B5FC97E5426D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ction Button: Go Back or Previous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FE165AB-83AD-7672-9BD5-646DD2B8368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Action Button: Go Forward or Next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55221CC9-AB83-4A9C-1319-16FDBEC5E2B5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ction Button: Return 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A7D8065C-E844-9E29-B1F9-B81388104D09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4107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8" name="Rounded Rectangle 36">
            <a:extLst>
              <a:ext uri="{FF2B5EF4-FFF2-40B4-BE49-F238E27FC236}">
                <a16:creationId xmlns:a16="http://schemas.microsoft.com/office/drawing/2014/main" id="{7B0BC222-84C5-D546-9D2E-8CEB0A1DE61B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49C47B-3B56-93BC-9057-2AC20B34B026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100" name="Arrow: Bent 99">
            <a:extLst>
              <a:ext uri="{FF2B5EF4-FFF2-40B4-BE49-F238E27FC236}">
                <a16:creationId xmlns:a16="http://schemas.microsoft.com/office/drawing/2014/main" id="{B7F1C262-64B4-0DDC-7FFE-19B313D36DF0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B7B81A-F379-241E-F3E1-6F7CABC5B0CB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7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1270787"/>
            <a:ext cx="3527217" cy="5488827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56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Turn-by-turn Navigation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6ECD263-556E-B01B-536B-433E0BC5EE3A}"/>
              </a:ext>
            </a:extLst>
          </p:cNvPr>
          <p:cNvSpPr txBox="1"/>
          <p:nvPr/>
        </p:nvSpPr>
        <p:spPr>
          <a:xfrm>
            <a:off x="445909" y="2038722"/>
            <a:ext cx="362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Now, more record is showing! There is more record below, lets scroll below to take a look!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9FFABC-F1B2-F010-D5AA-7FAC94C90760}"/>
              </a:ext>
            </a:extLst>
          </p:cNvPr>
          <p:cNvSpPr txBox="1"/>
          <p:nvPr/>
        </p:nvSpPr>
        <p:spPr>
          <a:xfrm>
            <a:off x="445186" y="2984541"/>
            <a:ext cx="3513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You </a:t>
            </a:r>
            <a:r>
              <a:rPr lang="en-GB" altLang="zh-CN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can</a:t>
            </a:r>
            <a:r>
              <a:rPr lang="zh-CN" altLang="en-US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minimize the bottom sheet by scrolling down (by </a:t>
            </a:r>
            <a:r>
              <a:rPr lang="en-US" altLang="zh-CN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</a:t>
            </a:r>
            <a:r>
              <a:rPr lang="en-US" sz="16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licking </a:t>
            </a:r>
            <a:r>
              <a:rPr lang="en-GB" sz="16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the following gesture):</a:t>
            </a:r>
            <a:endParaRPr lang="en-US" sz="1600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5477FE3-822C-29FF-F2A0-0E40234C84B6}"/>
              </a:ext>
            </a:extLst>
          </p:cNvPr>
          <p:cNvGrpSpPr/>
          <p:nvPr/>
        </p:nvGrpSpPr>
        <p:grpSpPr>
          <a:xfrm>
            <a:off x="662871" y="3820115"/>
            <a:ext cx="1998258" cy="592988"/>
            <a:chOff x="539985" y="3473774"/>
            <a:chExt cx="1998258" cy="592988"/>
          </a:xfrm>
        </p:grpSpPr>
        <p:pic>
          <p:nvPicPr>
            <p:cNvPr id="105" name="Picture 104">
              <a:hlinkClick r:id="rId12" action="ppaction://hlinksldjump"/>
              <a:extLst>
                <a:ext uri="{FF2B5EF4-FFF2-40B4-BE49-F238E27FC236}">
                  <a16:creationId xmlns:a16="http://schemas.microsoft.com/office/drawing/2014/main" id="{B20DC3E6-875B-7317-EDAD-339679F8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985" y="3473774"/>
              <a:ext cx="592988" cy="592988"/>
            </a:xfrm>
            <a:prstGeom prst="rect">
              <a:avLst/>
            </a:prstGeom>
          </p:spPr>
        </p:pic>
        <p:sp>
          <p:nvSpPr>
            <p:cNvPr id="106" name="TextBox 105">
              <a:hlinkClick r:id="rId12" action="ppaction://hlinksldjump"/>
              <a:extLst>
                <a:ext uri="{FF2B5EF4-FFF2-40B4-BE49-F238E27FC236}">
                  <a16:creationId xmlns:a16="http://schemas.microsoft.com/office/drawing/2014/main" id="{ECD75C22-6034-C314-94C5-CA449A8A2849}"/>
                </a:ext>
              </a:extLst>
            </p:cNvPr>
            <p:cNvSpPr txBox="1"/>
            <p:nvPr/>
          </p:nvSpPr>
          <p:spPr>
            <a:xfrm>
              <a:off x="1260201" y="3613464"/>
              <a:ext cx="1278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</a:t>
              </a:r>
            </a:p>
          </p:txBody>
        </p:sp>
      </p:grp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16" name="Straight Connector 15">
            <a:hlinkClick r:id="rId12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1420482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1535190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1872448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1603551"/>
            <a:ext cx="487685" cy="490456"/>
          </a:xfrm>
          <a:prstGeom prst="rect">
            <a:avLst/>
          </a:prstGeom>
        </p:spPr>
      </p:pic>
      <p:pic>
        <p:nvPicPr>
          <p:cNvPr id="2" name="Picture 1">
            <a:hlinkClick r:id="rId16" action="ppaction://hlinksldjump"/>
            <a:extLst>
              <a:ext uri="{FF2B5EF4-FFF2-40B4-BE49-F238E27FC236}">
                <a16:creationId xmlns:a16="http://schemas.microsoft.com/office/drawing/2014/main" id="{CD30C9CF-9C37-6533-2E4F-A44B632BAC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1631261"/>
            <a:ext cx="435037" cy="435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448222-4CEE-E2FC-028A-C07B96C81205}"/>
              </a:ext>
            </a:extLst>
          </p:cNvPr>
          <p:cNvSpPr txBox="1"/>
          <p:nvPr/>
        </p:nvSpPr>
        <p:spPr>
          <a:xfrm>
            <a:off x="4469642" y="2224450"/>
            <a:ext cx="861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7B410-5A80-7117-C214-FD1C8434265D}"/>
              </a:ext>
            </a:extLst>
          </p:cNvPr>
          <p:cNvSpPr txBox="1"/>
          <p:nvPr/>
        </p:nvSpPr>
        <p:spPr>
          <a:xfrm>
            <a:off x="5272810" y="2577845"/>
            <a:ext cx="231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D33ADC3D-A219-A8BF-FDAF-5BD4DD86849D}"/>
              </a:ext>
            </a:extLst>
          </p:cNvPr>
          <p:cNvSpPr/>
          <p:nvPr/>
        </p:nvSpPr>
        <p:spPr>
          <a:xfrm>
            <a:off x="4897056" y="2634256"/>
            <a:ext cx="339004" cy="351059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14FEB7-CB5F-65F6-B9A5-4943767BED10}"/>
              </a:ext>
            </a:extLst>
          </p:cNvPr>
          <p:cNvSpPr txBox="1"/>
          <p:nvPr/>
        </p:nvSpPr>
        <p:spPr>
          <a:xfrm>
            <a:off x="5267993" y="2788401"/>
            <a:ext cx="161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meter · 1 min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B631975-B69C-0889-509F-7BE851D0B1A3}"/>
              </a:ext>
            </a:extLst>
          </p:cNvPr>
          <p:cNvGrpSpPr/>
          <p:nvPr/>
        </p:nvGrpSpPr>
        <p:grpSpPr>
          <a:xfrm>
            <a:off x="4630457" y="3058949"/>
            <a:ext cx="91440" cy="631331"/>
            <a:chOff x="4630457" y="3058949"/>
            <a:chExt cx="91440" cy="63133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27B488-1136-4162-3AA5-D3925601F214}"/>
                </a:ext>
              </a:extLst>
            </p:cNvPr>
            <p:cNvSpPr/>
            <p:nvPr/>
          </p:nvSpPr>
          <p:spPr>
            <a:xfrm>
              <a:off x="4630457" y="35988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983FF0D-72CC-AF25-2208-54461A692245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64" y="3058949"/>
              <a:ext cx="0" cy="442643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A8F843-A7A4-13D0-A8B5-DCB391646BD5}"/>
              </a:ext>
            </a:extLst>
          </p:cNvPr>
          <p:cNvGrpSpPr/>
          <p:nvPr/>
        </p:nvGrpSpPr>
        <p:grpSpPr>
          <a:xfrm>
            <a:off x="4883478" y="4183203"/>
            <a:ext cx="391701" cy="391701"/>
            <a:chOff x="3172715" y="3510608"/>
            <a:chExt cx="375377" cy="3753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C8EAC6-5088-BA03-79D1-31E5B2C5DC49}"/>
                </a:ext>
              </a:extLst>
            </p:cNvPr>
            <p:cNvSpPr/>
            <p:nvPr/>
          </p:nvSpPr>
          <p:spPr>
            <a:xfrm>
              <a:off x="3172715" y="3510608"/>
              <a:ext cx="375377" cy="3753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FCE9A8A-2AB9-50E1-0108-2949BD5A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079" y="3540552"/>
              <a:ext cx="315396" cy="31539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FAD0F72-F181-A085-87DA-B53849E091A3}"/>
              </a:ext>
            </a:extLst>
          </p:cNvPr>
          <p:cNvSpPr txBox="1"/>
          <p:nvPr/>
        </p:nvSpPr>
        <p:spPr>
          <a:xfrm>
            <a:off x="5301806" y="4116256"/>
            <a:ext cx="146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 Lift to L2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7791A5-87B2-E3F8-EA3C-190B6E0C6CAA}"/>
              </a:ext>
            </a:extLst>
          </p:cNvPr>
          <p:cNvSpPr txBox="1"/>
          <p:nvPr/>
        </p:nvSpPr>
        <p:spPr>
          <a:xfrm>
            <a:off x="5296988" y="4326813"/>
            <a:ext cx="161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min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3CFD57A-8BD6-0AE4-2325-161C576EF7C5}"/>
              </a:ext>
            </a:extLst>
          </p:cNvPr>
          <p:cNvGrpSpPr/>
          <p:nvPr/>
        </p:nvGrpSpPr>
        <p:grpSpPr>
          <a:xfrm>
            <a:off x="4640125" y="3806198"/>
            <a:ext cx="91440" cy="651651"/>
            <a:chOff x="4630457" y="2906549"/>
            <a:chExt cx="91440" cy="65165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5B98F3D-71C7-E03A-F845-E3571FB84AE3}"/>
                </a:ext>
              </a:extLst>
            </p:cNvPr>
            <p:cNvSpPr/>
            <p:nvPr/>
          </p:nvSpPr>
          <p:spPr>
            <a:xfrm>
              <a:off x="4630457" y="34667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0675D2E-2919-BA09-15F3-3C3552F11020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64" y="2906549"/>
              <a:ext cx="0" cy="442643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925048-F318-2354-8789-4FD7A27D7633}"/>
              </a:ext>
            </a:extLst>
          </p:cNvPr>
          <p:cNvGrpSpPr/>
          <p:nvPr/>
        </p:nvGrpSpPr>
        <p:grpSpPr>
          <a:xfrm>
            <a:off x="4640285" y="4668744"/>
            <a:ext cx="91440" cy="661811"/>
            <a:chOff x="4630457" y="2906549"/>
            <a:chExt cx="91440" cy="66181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71F93C1-B050-69BE-3675-D93C5591E03C}"/>
                </a:ext>
              </a:extLst>
            </p:cNvPr>
            <p:cNvSpPr/>
            <p:nvPr/>
          </p:nvSpPr>
          <p:spPr>
            <a:xfrm>
              <a:off x="4630457" y="347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EC31EE1-7C4D-F795-61AA-C89E33DD7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64" y="2906549"/>
              <a:ext cx="0" cy="442643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52BB4E-AA36-27B9-3D85-E768F4B00570}"/>
              </a:ext>
            </a:extLst>
          </p:cNvPr>
          <p:cNvGrpSpPr/>
          <p:nvPr/>
        </p:nvGrpSpPr>
        <p:grpSpPr>
          <a:xfrm>
            <a:off x="4667921" y="5541403"/>
            <a:ext cx="91440" cy="641491"/>
            <a:chOff x="4630457" y="2906549"/>
            <a:chExt cx="91440" cy="641491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7BA50D9-4416-E26D-7204-FA1CCC9EE9C0}"/>
                </a:ext>
              </a:extLst>
            </p:cNvPr>
            <p:cNvSpPr/>
            <p:nvPr/>
          </p:nvSpPr>
          <p:spPr>
            <a:xfrm>
              <a:off x="4630457" y="345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F903E9-F0CD-2FB8-E9BA-24305951969D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64" y="2906549"/>
              <a:ext cx="0" cy="442643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Arrow: Up 80">
            <a:extLst>
              <a:ext uri="{FF2B5EF4-FFF2-40B4-BE49-F238E27FC236}">
                <a16:creationId xmlns:a16="http://schemas.microsoft.com/office/drawing/2014/main" id="{2B15F1DA-1B10-5829-67C7-A9E547D04A1A}"/>
              </a:ext>
            </a:extLst>
          </p:cNvPr>
          <p:cNvSpPr/>
          <p:nvPr/>
        </p:nvSpPr>
        <p:spPr>
          <a:xfrm>
            <a:off x="4906924" y="3379672"/>
            <a:ext cx="307397" cy="347153"/>
          </a:xfrm>
          <a:prstGeom prst="up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6DA602-A4BD-28A1-1647-C552D0A362D8}"/>
              </a:ext>
            </a:extLst>
          </p:cNvPr>
          <p:cNvSpPr txBox="1"/>
          <p:nvPr/>
        </p:nvSpPr>
        <p:spPr>
          <a:xfrm>
            <a:off x="5263397" y="3329758"/>
            <a:ext cx="231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 straight </a:t>
            </a:r>
            <a:r>
              <a:rPr lang="en-GB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Lift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DF6641-1AEC-183C-587E-383C24588D77}"/>
              </a:ext>
            </a:extLst>
          </p:cNvPr>
          <p:cNvSpPr txBox="1"/>
          <p:nvPr/>
        </p:nvSpPr>
        <p:spPr>
          <a:xfrm>
            <a:off x="5258580" y="3540314"/>
            <a:ext cx="161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meter · 1 min</a:t>
            </a:r>
          </a:p>
        </p:txBody>
      </p:sp>
      <p:sp>
        <p:nvSpPr>
          <p:cNvPr id="86" name="Arrow: Up 85">
            <a:extLst>
              <a:ext uri="{FF2B5EF4-FFF2-40B4-BE49-F238E27FC236}">
                <a16:creationId xmlns:a16="http://schemas.microsoft.com/office/drawing/2014/main" id="{FAF10FDC-0A47-7AFF-E3BD-CD45580DB209}"/>
              </a:ext>
            </a:extLst>
          </p:cNvPr>
          <p:cNvSpPr/>
          <p:nvPr/>
        </p:nvSpPr>
        <p:spPr>
          <a:xfrm>
            <a:off x="4926900" y="5025432"/>
            <a:ext cx="307397" cy="347153"/>
          </a:xfrm>
          <a:prstGeom prst="up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D1F91C-F7B7-E328-BF22-E8728D813529}"/>
              </a:ext>
            </a:extLst>
          </p:cNvPr>
          <p:cNvSpPr txBox="1"/>
          <p:nvPr/>
        </p:nvSpPr>
        <p:spPr>
          <a:xfrm>
            <a:off x="5258580" y="4924722"/>
            <a:ext cx="2771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 straight to </a:t>
            </a:r>
          </a:p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Books Kinokuniya 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C4D70C-2CB3-B873-0A7A-B8EDD30C2626}"/>
              </a:ext>
            </a:extLst>
          </p:cNvPr>
          <p:cNvSpPr txBox="1"/>
          <p:nvPr/>
        </p:nvSpPr>
        <p:spPr>
          <a:xfrm>
            <a:off x="5267993" y="5337839"/>
            <a:ext cx="161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meter · 1 min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F59633-0752-5637-95F0-DE8C462E5509}"/>
              </a:ext>
            </a:extLst>
          </p:cNvPr>
          <p:cNvGrpSpPr/>
          <p:nvPr/>
        </p:nvGrpSpPr>
        <p:grpSpPr>
          <a:xfrm>
            <a:off x="4578317" y="2716267"/>
            <a:ext cx="207009" cy="201281"/>
            <a:chOff x="4578317" y="2716267"/>
            <a:chExt cx="207009" cy="20128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5A8F81-43A7-9AF3-612E-EFC8911A0552}"/>
                </a:ext>
              </a:extLst>
            </p:cNvPr>
            <p:cNvSpPr/>
            <p:nvPr/>
          </p:nvSpPr>
          <p:spPr>
            <a:xfrm>
              <a:off x="4640617" y="27763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680A590-1988-0E52-EC5D-0BC5E33B0765}"/>
                </a:ext>
              </a:extLst>
            </p:cNvPr>
            <p:cNvSpPr/>
            <p:nvPr/>
          </p:nvSpPr>
          <p:spPr>
            <a:xfrm>
              <a:off x="4578317" y="2716267"/>
              <a:ext cx="207009" cy="20128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98FEA15C-9342-F1F4-52B1-75BFA9A7E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4" y="5851005"/>
            <a:ext cx="457200" cy="457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4957D9A-0EBF-227B-E6A5-F9CB98854E3B}"/>
              </a:ext>
            </a:extLst>
          </p:cNvPr>
          <p:cNvSpPr txBox="1"/>
          <p:nvPr/>
        </p:nvSpPr>
        <p:spPr>
          <a:xfrm>
            <a:off x="5267993" y="5913966"/>
            <a:ext cx="277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Reach Books Kinokuniya</a:t>
            </a:r>
            <a:endParaRPr lang="en-US" sz="14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27AE41-ACFD-9333-5D5A-72C2226A1C53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44188161-2855-792E-BC70-B5415FAE8FC3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Action Button: Go Home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B45988-97DF-4E8E-ECA3-18365736D9B7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ction Button: Go Back or Previous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48A24E3B-6FE9-FC1F-F90B-0E73C2A8F5F0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Action Button: Go Forward or Next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33237E21-760D-3083-0AA5-65D5F1623114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ction Button: Return 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993C7467-4F58-6990-8CF2-E38F31A3BC48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66026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56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Turn-by-turn Navigation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1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3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5955637"/>
            <a:ext cx="487685" cy="49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pic>
        <p:nvPicPr>
          <p:cNvPr id="2" name="Picture 1">
            <a:hlinkClick r:id="rId16" action="ppaction://hlinksldjump"/>
            <a:extLst>
              <a:ext uri="{FF2B5EF4-FFF2-40B4-BE49-F238E27FC236}">
                <a16:creationId xmlns:a16="http://schemas.microsoft.com/office/drawing/2014/main" id="{CD30C9CF-9C37-6533-2E4F-A44B632BAC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12" name="Rounded Rectangle 36">
            <a:extLst>
              <a:ext uri="{FF2B5EF4-FFF2-40B4-BE49-F238E27FC236}">
                <a16:creationId xmlns:a16="http://schemas.microsoft.com/office/drawing/2014/main" id="{760B2E2E-852A-398E-D3F7-B45303F9BB9A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70D23-1F14-A4C1-4BE5-045FA307660F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FF653F2-7F52-0AD6-431D-5486266C3E02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F9EF1-3FEC-57FA-2ABC-8FD0DA2B6EC7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CC30A-6A97-5854-EEAA-716A511DCD4E}"/>
              </a:ext>
            </a:extLst>
          </p:cNvPr>
          <p:cNvSpPr txBox="1"/>
          <p:nvPr/>
        </p:nvSpPr>
        <p:spPr>
          <a:xfrm>
            <a:off x="445909" y="2038722"/>
            <a:ext cx="36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Helvetica Light" panose="020B0403020202020204" pitchFamily="34" charset="0"/>
              </a:rPr>
              <a:t>The elevated banner provides turn-by-turn navigation to the user. </a:t>
            </a:r>
            <a:endParaRPr lang="en-US" sz="160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694D5-C1A0-750F-9106-65EE46C3B935}"/>
              </a:ext>
            </a:extLst>
          </p:cNvPr>
          <p:cNvSpPr txBox="1"/>
          <p:nvPr/>
        </p:nvSpPr>
        <p:spPr>
          <a:xfrm>
            <a:off x="436208" y="2803832"/>
            <a:ext cx="35134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user can look </a:t>
            </a:r>
            <a:r>
              <a:rPr lang="en-US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into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more detail </a:t>
            </a:r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for</a:t>
            </a:r>
            <a:r>
              <a:rPr lang="zh-CN" alt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</a:t>
            </a:r>
            <a:r>
              <a:rPr lang="zh-CN" alt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</a:t>
            </a:r>
            <a:r>
              <a:rPr lang="en-GB" altLang="zh-CN" sz="1600" b="1">
                <a:solidFill>
                  <a:schemeClr val="tx2"/>
                </a:solidFill>
                <a:latin typeface="HELVETICA LIGHT" panose="020B0403020202020204" pitchFamily="34" charset="0"/>
              </a:rPr>
              <a:t>navigation by:</a:t>
            </a:r>
          </a:p>
          <a:p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1.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 the elevated banner, or</a:t>
            </a:r>
          </a:p>
          <a:p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2. </a:t>
            </a:r>
            <a:r>
              <a:rPr lang="en-US" sz="1600" b="1">
                <a:solidFill>
                  <a:schemeClr val="accent2"/>
                </a:solidFill>
                <a:latin typeface="HELVETICA LIGHT" panose="020B0403020202020204" pitchFamily="34" charset="0"/>
              </a:rPr>
              <a:t>Scroll up </a:t>
            </a:r>
            <a:r>
              <a:rPr lang="en-US" sz="1600" b="1">
                <a:solidFill>
                  <a:schemeClr val="tx2"/>
                </a:solidFill>
                <a:latin typeface="HELVETICA LIGHT" panose="020B0403020202020204" pitchFamily="34" charset="0"/>
              </a:rPr>
              <a:t>the bottom sheet (by clicking the following gesture</a:t>
            </a:r>
            <a:r>
              <a:rPr lang="en-GB" sz="1600" b="1">
                <a:solidFill>
                  <a:schemeClr val="tx2"/>
                </a:solidFill>
                <a:latin typeface="HELVETICA LIGHT" panose="020B0403020202020204" pitchFamily="34" charset="0"/>
              </a:rPr>
              <a:t>):</a:t>
            </a:r>
            <a:endParaRPr lang="en-US" sz="1600" b="1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21" name="Rounded Rectangle 36">
            <a:hlinkClick r:id="rId10" action="ppaction://hlinksldjump"/>
            <a:extLst>
              <a:ext uri="{FF2B5EF4-FFF2-40B4-BE49-F238E27FC236}">
                <a16:creationId xmlns:a16="http://schemas.microsoft.com/office/drawing/2014/main" id="{4DF044DC-661C-16FA-C464-7A7786CCDA93}"/>
              </a:ext>
            </a:extLst>
          </p:cNvPr>
          <p:cNvSpPr/>
          <p:nvPr/>
        </p:nvSpPr>
        <p:spPr>
          <a:xfrm>
            <a:off x="4989043" y="646078"/>
            <a:ext cx="2396547" cy="826639"/>
          </a:xfrm>
          <a:prstGeom prst="roundRect">
            <a:avLst>
              <a:gd name="adj" fmla="val 6021"/>
            </a:avLst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C1A0AE-EA78-746E-7228-996C9D3B2A89}"/>
              </a:ext>
            </a:extLst>
          </p:cNvPr>
          <p:cNvGrpSpPr/>
          <p:nvPr/>
        </p:nvGrpSpPr>
        <p:grpSpPr>
          <a:xfrm>
            <a:off x="663574" y="4214935"/>
            <a:ext cx="1751540" cy="592988"/>
            <a:chOff x="519230" y="2699352"/>
            <a:chExt cx="1751540" cy="592988"/>
          </a:xfrm>
        </p:grpSpPr>
        <p:pic>
          <p:nvPicPr>
            <p:cNvPr id="23" name="Picture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CA224A5-6094-CCD6-4FFE-32B7C6FD0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230" y="2699352"/>
              <a:ext cx="592988" cy="592988"/>
            </a:xfrm>
            <a:prstGeom prst="rect">
              <a:avLst/>
            </a:prstGeom>
          </p:spPr>
        </p:pic>
        <p:sp>
          <p:nvSpPr>
            <p:cNvPr id="24" name="TextBox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BD27C1DF-CE6E-42A5-940F-11E84AC511D4}"/>
                </a:ext>
              </a:extLst>
            </p:cNvPr>
            <p:cNvSpPr txBox="1"/>
            <p:nvPr/>
          </p:nvSpPr>
          <p:spPr>
            <a:xfrm>
              <a:off x="1242925" y="2843528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Up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4C482-C580-C934-9A3F-AF82DDBE61C9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7C3409F9-0C30-B457-AFE6-DFD86BC0116E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Action Button: Go Home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95844F-7908-099B-6A66-3991F366D9A4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ction Button: Go Back or Previous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A4088D1B-40AD-BE0E-D08D-04DCDA543368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Action Button: Go Forward or Next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1B5D59-1D67-E4B7-C0C8-51BE25447A68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ction Button: Return 9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3C929528-3FF7-F7C7-F332-2744BA7433D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638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Sound Notification 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1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3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6" y="5955637"/>
            <a:ext cx="487685" cy="49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36627-78B0-BD9F-57EE-3F6887AF4A3B}"/>
              </a:ext>
            </a:extLst>
          </p:cNvPr>
          <p:cNvSpPr txBox="1"/>
          <p:nvPr/>
        </p:nvSpPr>
        <p:spPr>
          <a:xfrm>
            <a:off x="412623" y="2094217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sound button             to mute / unmute sound notification!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8B822-5DAD-20B6-9655-E51CA08924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3" y="6324251"/>
            <a:ext cx="423240" cy="464878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962996-5558-1CF1-B914-43B72AB0B4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91" y="1919153"/>
            <a:ext cx="487685" cy="490456"/>
          </a:xfrm>
          <a:prstGeom prst="rect">
            <a:avLst/>
          </a:prstGeom>
        </p:spPr>
      </p:pic>
      <p:pic>
        <p:nvPicPr>
          <p:cNvPr id="9" name="Picture 8">
            <a:hlinkClick r:id="rId18" action="ppaction://hlinksldjump"/>
            <a:extLst>
              <a:ext uri="{FF2B5EF4-FFF2-40B4-BE49-F238E27FC236}">
                <a16:creationId xmlns:a16="http://schemas.microsoft.com/office/drawing/2014/main" id="{F4419536-CB7A-DFF1-093E-F7F62976C5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18" name="Rounded Rectangle 36">
            <a:extLst>
              <a:ext uri="{FF2B5EF4-FFF2-40B4-BE49-F238E27FC236}">
                <a16:creationId xmlns:a16="http://schemas.microsoft.com/office/drawing/2014/main" id="{A12F5C89-80DF-5B90-09D8-E266C8542284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CCBAC-19F9-2610-7E53-5584C773A9BA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416A47B8-7DBB-B424-E619-4AE827596762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C96ED-22AE-55CA-D653-A1BB3A879E07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08632D-C32F-B78C-CACE-D0F5655BD214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6" name="Action Button: Go to Beginning 5">
              <a:hlinkClick r:id="rId20" action="ppaction://hlinksldjump"/>
              <a:extLst>
                <a:ext uri="{FF2B5EF4-FFF2-40B4-BE49-F238E27FC236}">
                  <a16:creationId xmlns:a16="http://schemas.microsoft.com/office/drawing/2014/main" id="{B16FE3EC-5ABC-196F-E376-DBBABD84C79B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Action Button: Go Hom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AC3F66FE-A4AA-D00D-D274-F0ABF2B9983E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ction Button: Go Back or Previous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20CEA68C-6118-EE39-B9DA-0187DC3F7DC4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Action Button: Go Forward or Next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F71DAC1B-E667-E8F5-D35B-24C8D65D5BB3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ction Button: Return 16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6120CB3A-7D19-7C68-57D9-066D4AE84C21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33129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4A4B90-237A-B970-4981-02BF353EDB0C}"/>
              </a:ext>
            </a:extLst>
          </p:cNvPr>
          <p:cNvGrpSpPr/>
          <p:nvPr/>
        </p:nvGrpSpPr>
        <p:grpSpPr>
          <a:xfrm>
            <a:off x="4453667" y="924482"/>
            <a:ext cx="5273040" cy="3977792"/>
            <a:chOff x="4450080" y="922707"/>
            <a:chExt cx="5273040" cy="397779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08C8B63-019F-2C4E-BA48-DBA6487F9197}"/>
                </a:ext>
              </a:extLst>
            </p:cNvPr>
            <p:cNvGrpSpPr/>
            <p:nvPr/>
          </p:nvGrpSpPr>
          <p:grpSpPr>
            <a:xfrm>
              <a:off x="4450080" y="922707"/>
              <a:ext cx="5273040" cy="3977792"/>
              <a:chOff x="930684" y="2496019"/>
              <a:chExt cx="5273040" cy="397779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94EE7FD-D0D5-CF5F-CDF2-AC99206E5747}"/>
                  </a:ext>
                </a:extLst>
              </p:cNvPr>
              <p:cNvGrpSpPr/>
              <p:nvPr/>
            </p:nvGrpSpPr>
            <p:grpSpPr>
              <a:xfrm>
                <a:off x="930684" y="2641044"/>
                <a:ext cx="5273040" cy="3832767"/>
                <a:chOff x="930684" y="2641044"/>
                <a:chExt cx="5273040" cy="3832767"/>
              </a:xfrm>
            </p:grpSpPr>
            <p:pic>
              <p:nvPicPr>
                <p:cNvPr id="193" name="Picture 192" descr="A black and white drawing of a hexagon&#10;&#10;Description automatically generated">
                  <a:extLst>
                    <a:ext uri="{FF2B5EF4-FFF2-40B4-BE49-F238E27FC236}">
                      <a16:creationId xmlns:a16="http://schemas.microsoft.com/office/drawing/2014/main" id="{5BBD1BD0-A4E3-44FA-A388-8F7A9012A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22" t="15224" r="18514" b="7162"/>
                <a:stretch/>
              </p:blipFill>
              <p:spPr>
                <a:xfrm>
                  <a:off x="930684" y="2641044"/>
                  <a:ext cx="5273040" cy="3832767"/>
                </a:xfrm>
                <a:prstGeom prst="rect">
                  <a:avLst/>
                </a:pr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285E296-5D72-AA64-A5CE-7AC24758C4BA}"/>
                    </a:ext>
                  </a:extLst>
                </p:cNvPr>
                <p:cNvGrpSpPr/>
                <p:nvPr/>
              </p:nvGrpSpPr>
              <p:grpSpPr>
                <a:xfrm>
                  <a:off x="3520290" y="2882069"/>
                  <a:ext cx="274320" cy="274320"/>
                  <a:chOff x="3166509" y="2927577"/>
                  <a:chExt cx="375377" cy="375377"/>
                </a:xfrm>
              </p:grpSpPr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DC03DBD0-790C-2E13-1AAB-1A0D34FCC225}"/>
                      </a:ext>
                    </a:extLst>
                  </p:cNvPr>
                  <p:cNvSpPr/>
                  <p:nvPr/>
                </p:nvSpPr>
                <p:spPr>
                  <a:xfrm>
                    <a:off x="3166509" y="292757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76973C69-461E-2EAC-13B2-EC94CD147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9576" y="2980088"/>
                    <a:ext cx="271863" cy="2718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24ED3E7-57FB-2F6F-BE6E-3F4F5110DF9A}"/>
                    </a:ext>
                  </a:extLst>
                </p:cNvPr>
                <p:cNvGrpSpPr/>
                <p:nvPr/>
              </p:nvGrpSpPr>
              <p:grpSpPr>
                <a:xfrm>
                  <a:off x="2897584" y="3841595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5F5A7A3D-6CF4-D8B7-2E10-723DDEB20049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06419FD1-22B0-A771-9E17-CDD6F537B3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429E41E2-C5F8-D929-ED8D-15B2EFDE01B9}"/>
                    </a:ext>
                  </a:extLst>
                </p:cNvPr>
                <p:cNvGrpSpPr/>
                <p:nvPr/>
              </p:nvGrpSpPr>
              <p:grpSpPr>
                <a:xfrm>
                  <a:off x="5799029" y="495292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A9EB33DF-C154-14A3-6AAE-F3772C845A49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3" name="Right Triangle 212">
                    <a:extLst>
                      <a:ext uri="{FF2B5EF4-FFF2-40B4-BE49-F238E27FC236}">
                        <a16:creationId xmlns:a16="http://schemas.microsoft.com/office/drawing/2014/main" id="{34C17421-9084-935F-EE61-BBD6134CBE39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3CD874-2B14-AD12-BE76-954794DBEB1E}"/>
                    </a:ext>
                  </a:extLst>
                </p:cNvPr>
                <p:cNvGrpSpPr/>
                <p:nvPr/>
              </p:nvGrpSpPr>
              <p:grpSpPr>
                <a:xfrm>
                  <a:off x="3379515" y="4695386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81C76ABD-830A-4670-810A-E90015893AF5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CC46CE20-D2B5-8038-E10E-5FAE22C8F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55E8326E-7CD5-1338-866A-0F2998056D0F}"/>
                    </a:ext>
                  </a:extLst>
                </p:cNvPr>
                <p:cNvGrpSpPr/>
                <p:nvPr/>
              </p:nvGrpSpPr>
              <p:grpSpPr>
                <a:xfrm>
                  <a:off x="1127462" y="5267882"/>
                  <a:ext cx="274320" cy="274320"/>
                  <a:chOff x="3172715" y="5151228"/>
                  <a:chExt cx="375377" cy="375377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D546C88-A1AC-2DFF-688F-1509EE7A1563}"/>
                      </a:ext>
                    </a:extLst>
                  </p:cNvPr>
                  <p:cNvSpPr/>
                  <p:nvPr/>
                </p:nvSpPr>
                <p:spPr>
                  <a:xfrm>
                    <a:off x="3172715" y="515122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9" name="Picture 208">
                    <a:extLst>
                      <a:ext uri="{FF2B5EF4-FFF2-40B4-BE49-F238E27FC236}">
                        <a16:creationId xmlns:a16="http://schemas.microsoft.com/office/drawing/2014/main" id="{197D012B-8072-27AF-2CFC-E2E51FCB15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4545" y="5243468"/>
                    <a:ext cx="228571" cy="177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62F2C74-3CCB-9C39-5AEB-2799DAF97413}"/>
                    </a:ext>
                  </a:extLst>
                </p:cNvPr>
                <p:cNvGrpSpPr/>
                <p:nvPr/>
              </p:nvGrpSpPr>
              <p:grpSpPr>
                <a:xfrm>
                  <a:off x="2541984" y="6061083"/>
                  <a:ext cx="274320" cy="274320"/>
                  <a:chOff x="3172715" y="3510608"/>
                  <a:chExt cx="375377" cy="375377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3EEF6B5E-8439-4B20-6745-DEFAE205C8B6}"/>
                      </a:ext>
                    </a:extLst>
                  </p:cNvPr>
                  <p:cNvSpPr/>
                  <p:nvPr/>
                </p:nvSpPr>
                <p:spPr>
                  <a:xfrm>
                    <a:off x="3172715" y="3510608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7" name="Picture 206">
                    <a:extLst>
                      <a:ext uri="{FF2B5EF4-FFF2-40B4-BE49-F238E27FC236}">
                        <a16:creationId xmlns:a16="http://schemas.microsoft.com/office/drawing/2014/main" id="{73940951-E7C7-ACE4-5699-17570215F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2079" y="3540552"/>
                    <a:ext cx="315396" cy="3153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E144211-E8B0-8ACD-E86C-572EAC149C89}"/>
                    </a:ext>
                  </a:extLst>
                </p:cNvPr>
                <p:cNvGrpSpPr/>
                <p:nvPr/>
              </p:nvGrpSpPr>
              <p:grpSpPr>
                <a:xfrm>
                  <a:off x="3657450" y="4658113"/>
                  <a:ext cx="274320" cy="274320"/>
                  <a:chOff x="3172715" y="4624266"/>
                  <a:chExt cx="375377" cy="375377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5021FEC-0D6C-ABEF-3718-D152B6563BDA}"/>
                      </a:ext>
                    </a:extLst>
                  </p:cNvPr>
                  <p:cNvSpPr/>
                  <p:nvPr/>
                </p:nvSpPr>
                <p:spPr>
                  <a:xfrm>
                    <a:off x="3172715" y="4624266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A5AE0260-2E29-0F22-1826-DD3803438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96364" y="4650468"/>
                    <a:ext cx="333159" cy="3331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FAC4F9D-1135-268E-71FE-E4EC326713C0}"/>
                    </a:ext>
                  </a:extLst>
                </p:cNvPr>
                <p:cNvGrpSpPr/>
                <p:nvPr/>
              </p:nvGrpSpPr>
              <p:grpSpPr>
                <a:xfrm>
                  <a:off x="1346990" y="3444162"/>
                  <a:ext cx="274320" cy="274320"/>
                  <a:chOff x="3163262" y="4067437"/>
                  <a:chExt cx="375377" cy="375377"/>
                </a:xfrm>
              </p:grpSpPr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54B9278-55FE-6F72-F633-E97EAD9CB288}"/>
                      </a:ext>
                    </a:extLst>
                  </p:cNvPr>
                  <p:cNvSpPr/>
                  <p:nvPr/>
                </p:nvSpPr>
                <p:spPr>
                  <a:xfrm>
                    <a:off x="3163262" y="4067437"/>
                    <a:ext cx="375377" cy="375377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3" name="Right Triangle 202">
                    <a:extLst>
                      <a:ext uri="{FF2B5EF4-FFF2-40B4-BE49-F238E27FC236}">
                        <a16:creationId xmlns:a16="http://schemas.microsoft.com/office/drawing/2014/main" id="{2BE9478F-E4C2-ACBE-B5F0-3D7F3DE9544F}"/>
                      </a:ext>
                    </a:extLst>
                  </p:cNvPr>
                  <p:cNvSpPr/>
                  <p:nvPr/>
                </p:nvSpPr>
                <p:spPr>
                  <a:xfrm flipH="1">
                    <a:off x="3244545" y="4158792"/>
                    <a:ext cx="205646" cy="162799"/>
                  </a:xfrm>
                  <a:prstGeom prst="rtTriangle">
                    <a:avLst/>
                  </a:prstGeom>
                  <a:solidFill>
                    <a:srgbClr val="D2D2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7441353-A8B8-A668-D6B8-6EBA1FD6CCC9}"/>
                  </a:ext>
                </a:extLst>
              </p:cNvPr>
              <p:cNvGrpSpPr/>
              <p:nvPr/>
            </p:nvGrpSpPr>
            <p:grpSpPr>
              <a:xfrm>
                <a:off x="3281463" y="5425609"/>
                <a:ext cx="192484" cy="451563"/>
                <a:chOff x="7417356" y="2448560"/>
                <a:chExt cx="192484" cy="4515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56355E9-3057-0B1A-77F4-B9D5663C28AC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54F32A-71E2-0F67-1A54-F3023F403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F93D65B-940C-0CFE-9636-C4F946A9AF7F}"/>
                  </a:ext>
                </a:extLst>
              </p:cNvPr>
              <p:cNvSpPr txBox="1"/>
              <p:nvPr/>
            </p:nvSpPr>
            <p:spPr>
              <a:xfrm>
                <a:off x="2935368" y="5177966"/>
                <a:ext cx="873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McDonald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B684F25-40F7-101D-C708-56571E308555}"/>
                  </a:ext>
                </a:extLst>
              </p:cNvPr>
              <p:cNvGrpSpPr/>
              <p:nvPr/>
            </p:nvGrpSpPr>
            <p:grpSpPr>
              <a:xfrm>
                <a:off x="4635548" y="499032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0C4923D-CFCB-660B-501C-C1147BCE0505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14D2560-640B-B305-E0F6-BBBEE7FE4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D0F8177-B93D-26E5-FD32-6438A669A59C}"/>
                  </a:ext>
                </a:extLst>
              </p:cNvPr>
              <p:cNvSpPr txBox="1"/>
              <p:nvPr/>
            </p:nvSpPr>
            <p:spPr>
              <a:xfrm>
                <a:off x="4289453" y="4742684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Starbucks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21AF691-C7B5-F7F2-D7DF-32D1E71F037D}"/>
                  </a:ext>
                </a:extLst>
              </p:cNvPr>
              <p:cNvGrpSpPr/>
              <p:nvPr/>
            </p:nvGrpSpPr>
            <p:grpSpPr>
              <a:xfrm>
                <a:off x="4737148" y="2891087"/>
                <a:ext cx="192484" cy="451563"/>
                <a:chOff x="7417356" y="2448560"/>
                <a:chExt cx="192484" cy="451563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53C33DF-6236-86FE-00F9-F4F8F0D9FDF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8A31578-5C54-960F-65D2-DA5786D37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EB6B65D-032C-3E5F-4F85-1DA68D9599BA}"/>
                  </a:ext>
                </a:extLst>
              </p:cNvPr>
              <p:cNvSpPr txBox="1"/>
              <p:nvPr/>
            </p:nvSpPr>
            <p:spPr>
              <a:xfrm>
                <a:off x="4428723" y="2643444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FairPrice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CCCFFE90-7890-E945-213A-5B0AE62AE8FF}"/>
                  </a:ext>
                </a:extLst>
              </p:cNvPr>
              <p:cNvGrpSpPr/>
              <p:nvPr/>
            </p:nvGrpSpPr>
            <p:grpSpPr>
              <a:xfrm>
                <a:off x="1294612" y="4221606"/>
                <a:ext cx="192484" cy="451563"/>
                <a:chOff x="7417356" y="2448560"/>
                <a:chExt cx="192484" cy="451563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535B07C-B886-785F-0EE6-08CE9669EB24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0799976-9580-02F2-5E8E-9D3C02055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32F3B6D-D3CF-B5E8-BBAA-7569B7646AA6}"/>
                  </a:ext>
                </a:extLst>
              </p:cNvPr>
              <p:cNvSpPr txBox="1"/>
              <p:nvPr/>
            </p:nvSpPr>
            <p:spPr>
              <a:xfrm>
                <a:off x="952556" y="3969616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Shack Shake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FFAFBA-566A-9A81-8DBC-EA6958762AB3}"/>
                  </a:ext>
                </a:extLst>
              </p:cNvPr>
              <p:cNvGrpSpPr/>
              <p:nvPr/>
            </p:nvGrpSpPr>
            <p:grpSpPr>
              <a:xfrm>
                <a:off x="2419796" y="2852713"/>
                <a:ext cx="192484" cy="451563"/>
                <a:chOff x="7417356" y="2448560"/>
                <a:chExt cx="192484" cy="45156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1CB56B-8B0E-E8A0-ADEC-D13D67E54FBF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D4ECF63-DEB2-893F-5A52-41676CDDE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A8ED67B-439C-D12E-78E9-901C8F3421F8}"/>
                  </a:ext>
                </a:extLst>
              </p:cNvPr>
              <p:cNvSpPr txBox="1"/>
              <p:nvPr/>
            </p:nvSpPr>
            <p:spPr>
              <a:xfrm>
                <a:off x="2206989" y="2496019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Popular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8F24F87-43BD-B932-7574-C338E33E71A4}"/>
                  </a:ext>
                </a:extLst>
              </p:cNvPr>
              <p:cNvGrpSpPr/>
              <p:nvPr/>
            </p:nvGrpSpPr>
            <p:grpSpPr>
              <a:xfrm>
                <a:off x="2806700" y="4216391"/>
                <a:ext cx="192484" cy="451563"/>
                <a:chOff x="7417356" y="2448560"/>
                <a:chExt cx="192484" cy="451563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84942277-EF37-65E9-260C-88E4A4AE0E88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8AAA6E-BA9D-4C55-8664-FCB13D207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0B34A9C-E32B-7099-050D-E337EB478EF5}"/>
                  </a:ext>
                </a:extLst>
              </p:cNvPr>
              <p:cNvSpPr txBox="1"/>
              <p:nvPr/>
            </p:nvSpPr>
            <p:spPr>
              <a:xfrm>
                <a:off x="3005790" y="4172341"/>
                <a:ext cx="784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Waterfall</a:t>
                </a:r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E2C83B-C3DB-8E51-ACFF-33B95A1DE622}"/>
                  </a:ext>
                </a:extLst>
              </p:cNvPr>
              <p:cNvGrpSpPr/>
              <p:nvPr/>
            </p:nvGrpSpPr>
            <p:grpSpPr>
              <a:xfrm>
                <a:off x="2015286" y="5384022"/>
                <a:ext cx="192484" cy="451563"/>
                <a:chOff x="7417356" y="2448560"/>
                <a:chExt cx="192484" cy="451563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F42AAC7-09D7-22DC-9811-9F3005A3DEB9}"/>
                    </a:ext>
                  </a:extLst>
                </p:cNvPr>
                <p:cNvSpPr/>
                <p:nvPr/>
              </p:nvSpPr>
              <p:spPr>
                <a:xfrm>
                  <a:off x="7417356" y="2448560"/>
                  <a:ext cx="192484" cy="1924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133C67A-339D-049D-6E50-348A6553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2507273"/>
                  <a:ext cx="0" cy="39285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EA4A92C-D86F-D8DC-E2F9-C99A0A5E9EC2}"/>
                  </a:ext>
                </a:extLst>
              </p:cNvPr>
              <p:cNvSpPr txBox="1"/>
              <p:nvPr/>
            </p:nvSpPr>
            <p:spPr>
              <a:xfrm>
                <a:off x="1894206" y="507833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KFC</a:t>
                </a:r>
              </a:p>
            </p:txBody>
          </p:sp>
        </p:grpSp>
        <p:sp>
          <p:nvSpPr>
            <p:cNvPr id="163" name="Arrow: Chevron 87">
              <a:extLst>
                <a:ext uri="{FF2B5EF4-FFF2-40B4-BE49-F238E27FC236}">
                  <a16:creationId xmlns:a16="http://schemas.microsoft.com/office/drawing/2014/main" id="{59F48BA8-CB61-C0B8-8277-E07E292EDD8B}"/>
                </a:ext>
              </a:extLst>
            </p:cNvPr>
            <p:cNvSpPr/>
            <p:nvPr/>
          </p:nvSpPr>
          <p:spPr>
            <a:xfrm rot="16200000">
              <a:off x="5375589" y="2971611"/>
              <a:ext cx="406697" cy="406144"/>
            </a:xfrm>
            <a:custGeom>
              <a:avLst/>
              <a:gdLst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250021 w 500041"/>
                <a:gd name="connsiteY5" fmla="*/ 28154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50021 w 500041"/>
                <a:gd name="connsiteY1" fmla="*/ 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39861 w 500041"/>
                <a:gd name="connsiteY1" fmla="*/ 6096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50021 w 500041"/>
                <a:gd name="connsiteY3" fmla="*/ 5630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38261 w 500041"/>
                <a:gd name="connsiteY5" fmla="*/ 291709 h 563097"/>
                <a:gd name="connsiteX6" fmla="*/ 0 w 500041"/>
                <a:gd name="connsiteY6" fmla="*/ 0 h 563097"/>
                <a:gd name="connsiteX0" fmla="*/ 0 w 500041"/>
                <a:gd name="connsiteY0" fmla="*/ 0 h 563097"/>
                <a:gd name="connsiteX1" fmla="*/ 229701 w 500041"/>
                <a:gd name="connsiteY1" fmla="*/ 121920 h 563097"/>
                <a:gd name="connsiteX2" fmla="*/ 500041 w 500041"/>
                <a:gd name="connsiteY2" fmla="*/ 281549 h 563097"/>
                <a:gd name="connsiteX3" fmla="*/ 209381 w 500041"/>
                <a:gd name="connsiteY3" fmla="*/ 461497 h 563097"/>
                <a:gd name="connsiteX4" fmla="*/ 0 w 500041"/>
                <a:gd name="connsiteY4" fmla="*/ 563097 h 563097"/>
                <a:gd name="connsiteX5" fmla="*/ 168741 w 500041"/>
                <a:gd name="connsiteY5" fmla="*/ 281549 h 563097"/>
                <a:gd name="connsiteX6" fmla="*/ 0 w 500041"/>
                <a:gd name="connsiteY6" fmla="*/ 0 h 56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41" h="563097">
                  <a:moveTo>
                    <a:pt x="0" y="0"/>
                  </a:moveTo>
                  <a:lnTo>
                    <a:pt x="229701" y="121920"/>
                  </a:lnTo>
                  <a:lnTo>
                    <a:pt x="500041" y="281549"/>
                  </a:lnTo>
                  <a:lnTo>
                    <a:pt x="209381" y="461497"/>
                  </a:lnTo>
                  <a:lnTo>
                    <a:pt x="0" y="563097"/>
                  </a:lnTo>
                  <a:lnTo>
                    <a:pt x="168741" y="28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" name="Rounded Rectangle 36">
            <a:extLst>
              <a:ext uri="{FF2B5EF4-FFF2-40B4-BE49-F238E27FC236}">
                <a16:creationId xmlns:a16="http://schemas.microsoft.com/office/drawing/2014/main" id="{4A86D5CB-0EB7-5D67-CEA2-0D100D5E9050}"/>
              </a:ext>
            </a:extLst>
          </p:cNvPr>
          <p:cNvSpPr/>
          <p:nvPr/>
        </p:nvSpPr>
        <p:spPr>
          <a:xfrm>
            <a:off x="4322817" y="5622874"/>
            <a:ext cx="3527217" cy="1158926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9BFE3D9-10D1-90E8-E578-25060FADE6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242" y="-9832"/>
            <a:ext cx="3663516" cy="6858000"/>
          </a:xfrm>
          <a:prstGeom prst="rect">
            <a:avLst/>
          </a:prstGeom>
        </p:spPr>
      </p:pic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44F3450-0DC6-EC3A-0638-DA346215B21F}"/>
              </a:ext>
            </a:extLst>
          </p:cNvPr>
          <p:cNvCxnSpPr>
            <a:cxnSpLocks/>
          </p:cNvCxnSpPr>
          <p:nvPr/>
        </p:nvCxnSpPr>
        <p:spPr>
          <a:xfrm flipV="1">
            <a:off x="5582524" y="2334883"/>
            <a:ext cx="39837" cy="56510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CA923A5-5AE7-0DB7-D205-07C5623AA8D5}"/>
              </a:ext>
            </a:extLst>
          </p:cNvPr>
          <p:cNvCxnSpPr>
            <a:cxnSpLocks/>
          </p:cNvCxnSpPr>
          <p:nvPr/>
        </p:nvCxnSpPr>
        <p:spPr>
          <a:xfrm flipV="1">
            <a:off x="5602442" y="2150880"/>
            <a:ext cx="818125" cy="25630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1FBBCBC-FFF8-ABD9-205B-601E7390FF0E}"/>
              </a:ext>
            </a:extLst>
          </p:cNvPr>
          <p:cNvCxnSpPr>
            <a:cxnSpLocks/>
          </p:cNvCxnSpPr>
          <p:nvPr/>
        </p:nvCxnSpPr>
        <p:spPr>
          <a:xfrm>
            <a:off x="6389851" y="2129470"/>
            <a:ext cx="50634" cy="1495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>
            <a:extLst>
              <a:ext uri="{FF2B5EF4-FFF2-40B4-BE49-F238E27FC236}">
                <a16:creationId xmlns:a16="http://schemas.microsoft.com/office/drawing/2014/main" id="{CA0EAB02-81D5-EB3C-4C0F-274647D8A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130" y="-9832"/>
            <a:ext cx="4293769" cy="68788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95C3187-2A4E-9A72-099D-E0063096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699" y="9832"/>
            <a:ext cx="4293769" cy="6878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8FB6620-F50C-5C07-D8E1-E3FCD9313906}"/>
              </a:ext>
            </a:extLst>
          </p:cNvPr>
          <p:cNvSpPr txBox="1"/>
          <p:nvPr/>
        </p:nvSpPr>
        <p:spPr>
          <a:xfrm>
            <a:off x="9723120" y="463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09AE7C-7F57-7E17-A9CE-8C01ED764FE2}"/>
              </a:ext>
            </a:extLst>
          </p:cNvPr>
          <p:cNvSpPr txBox="1"/>
          <p:nvPr/>
        </p:nvSpPr>
        <p:spPr>
          <a:xfrm>
            <a:off x="421319" y="1224464"/>
            <a:ext cx="306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/>
                </a:solidFill>
                <a:latin typeface="HELVETICA LIGHT" panose="020B0403020202020204" pitchFamily="34" charset="0"/>
              </a:rPr>
              <a:t>6.   Navigation</a:t>
            </a:r>
            <a:r>
              <a:rPr lang="en-US" sz="2400" b="1">
                <a:solidFill>
                  <a:schemeClr val="tx2"/>
                </a:solidFill>
                <a:latin typeface="HELVETICA LIGHT" panose="020B0403020202020204" pitchFamily="34" charset="0"/>
              </a:rPr>
              <a:t> Screen</a:t>
            </a:r>
          </a:p>
          <a:p>
            <a:r>
              <a:rPr lang="en-US" sz="2400">
                <a:solidFill>
                  <a:schemeClr val="accent1"/>
                </a:solidFill>
                <a:latin typeface="Helvetica Light" panose="020B0403020202020204" pitchFamily="34" charset="0"/>
              </a:rPr>
              <a:t>Sound Notification 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EB93F-CB8C-DB0C-9439-D67A486BD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7" y="620534"/>
            <a:ext cx="435037" cy="435037"/>
          </a:xfrm>
          <a:prstGeom prst="rect">
            <a:avLst/>
          </a:prstGeom>
        </p:spPr>
      </p:pic>
      <p:cxnSp>
        <p:nvCxnSpPr>
          <p:cNvPr id="16" name="Straight Connector 15">
            <a:hlinkClick r:id="rId10" action="ppaction://hlinksldjump"/>
            <a:extLst>
              <a:ext uri="{FF2B5EF4-FFF2-40B4-BE49-F238E27FC236}">
                <a16:creationId xmlns:a16="http://schemas.microsoft.com/office/drawing/2014/main" id="{2D036A8E-CCC3-6D9B-4C42-EDBE74FDD891}"/>
              </a:ext>
            </a:extLst>
          </p:cNvPr>
          <p:cNvCxnSpPr>
            <a:cxnSpLocks/>
          </p:cNvCxnSpPr>
          <p:nvPr/>
        </p:nvCxnSpPr>
        <p:spPr>
          <a:xfrm>
            <a:off x="5798741" y="5772568"/>
            <a:ext cx="530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DBEBE7E-BB35-5D18-7D88-C39BA717B90F}"/>
              </a:ext>
            </a:extLst>
          </p:cNvPr>
          <p:cNvSpPr txBox="1"/>
          <p:nvPr/>
        </p:nvSpPr>
        <p:spPr>
          <a:xfrm>
            <a:off x="5685401" y="5887276"/>
            <a:ext cx="8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19:05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9B27131-DB6F-1CB3-DFC4-384DFBF5D42B}"/>
              </a:ext>
            </a:extLst>
          </p:cNvPr>
          <p:cNvSpPr txBox="1"/>
          <p:nvPr/>
        </p:nvSpPr>
        <p:spPr>
          <a:xfrm>
            <a:off x="5308624" y="6224534"/>
            <a:ext cx="161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797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300 meter · 5 min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65024CC-12A3-0C24-C39C-31EBFC510320}"/>
              </a:ext>
            </a:extLst>
          </p:cNvPr>
          <p:cNvGrpSpPr/>
          <p:nvPr/>
        </p:nvGrpSpPr>
        <p:grpSpPr>
          <a:xfrm>
            <a:off x="6813289" y="1554619"/>
            <a:ext cx="905256" cy="421914"/>
            <a:chOff x="9545707" y="3348539"/>
            <a:chExt cx="897009" cy="421914"/>
          </a:xfrm>
        </p:grpSpPr>
        <p:sp>
          <p:nvSpPr>
            <p:cNvPr id="270" name="Rounded Rectangle 26">
              <a:extLst>
                <a:ext uri="{FF2B5EF4-FFF2-40B4-BE49-F238E27FC236}">
                  <a16:creationId xmlns:a16="http://schemas.microsoft.com/office/drawing/2014/main" id="{917A1A09-DED7-EE64-F495-692D4EE41ED9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97685A7-47EA-861A-B06A-DE8285D03234}"/>
                </a:ext>
              </a:extLst>
            </p:cNvPr>
            <p:cNvSpPr txBox="1"/>
            <p:nvPr/>
          </p:nvSpPr>
          <p:spPr>
            <a:xfrm>
              <a:off x="9959549" y="3405296"/>
              <a:ext cx="39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797979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272" name="Rounded Rectangl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60C3AF-5664-CBA5-F6E9-E6A37764DCA0}"/>
                </a:ext>
              </a:extLst>
            </p:cNvPr>
            <p:cNvSpPr/>
            <p:nvPr/>
          </p:nvSpPr>
          <p:spPr>
            <a:xfrm>
              <a:off x="9545707" y="3348539"/>
              <a:ext cx="897009" cy="42191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79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pic>
        <p:nvPicPr>
          <p:cNvPr id="273" name="Picture 272">
            <a:hlinkClick r:id="rId11" action="ppaction://hlinksldjump"/>
            <a:extLst>
              <a:ext uri="{FF2B5EF4-FFF2-40B4-BE49-F238E27FC236}">
                <a16:creationId xmlns:a16="http://schemas.microsoft.com/office/drawing/2014/main" id="{A5F0DB14-51AD-B9D2-A8F6-48B5442DD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8" y="1621140"/>
            <a:ext cx="316497" cy="316497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BD687C-9AA5-B3F2-9B56-39C9F3C15119}"/>
              </a:ext>
            </a:extLst>
          </p:cNvPr>
          <p:cNvGrpSpPr/>
          <p:nvPr/>
        </p:nvGrpSpPr>
        <p:grpSpPr>
          <a:xfrm>
            <a:off x="7384835" y="4718537"/>
            <a:ext cx="202315" cy="333868"/>
            <a:chOff x="8537643" y="4524009"/>
            <a:chExt cx="202315" cy="333868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82B650F-E915-36A8-852D-22382EC55A2F}"/>
                </a:ext>
              </a:extLst>
            </p:cNvPr>
            <p:cNvGrpSpPr/>
            <p:nvPr/>
          </p:nvGrpSpPr>
          <p:grpSpPr>
            <a:xfrm>
              <a:off x="8537643" y="4524009"/>
              <a:ext cx="202315" cy="333868"/>
              <a:chOff x="2446820" y="3359967"/>
              <a:chExt cx="776748" cy="1281819"/>
            </a:xfrm>
            <a:solidFill>
              <a:srgbClr val="797979"/>
            </a:solidFill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EC19D629-3BBE-5A40-4AB6-89D7D762E55F}"/>
                  </a:ext>
                </a:extLst>
              </p:cNvPr>
              <p:cNvSpPr/>
              <p:nvPr/>
            </p:nvSpPr>
            <p:spPr>
              <a:xfrm rot="10800000">
                <a:off x="2477266" y="3741025"/>
                <a:ext cx="709234" cy="9007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D20E65A-FE9A-F66B-B317-AFE7C86D9D5E}"/>
                  </a:ext>
                </a:extLst>
              </p:cNvPr>
              <p:cNvSpPr/>
              <p:nvPr/>
            </p:nvSpPr>
            <p:spPr>
              <a:xfrm>
                <a:off x="2446820" y="3359967"/>
                <a:ext cx="776748" cy="776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34DA5F-DFE4-F074-565F-6CDB74AF2F2C}"/>
                </a:ext>
              </a:extLst>
            </p:cNvPr>
            <p:cNvSpPr/>
            <p:nvPr/>
          </p:nvSpPr>
          <p:spPr>
            <a:xfrm>
              <a:off x="8596470" y="4581906"/>
              <a:ext cx="82710" cy="82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9" name="Oval 278">
            <a:hlinkClick r:id="rId13" action="ppaction://hlinksldjump"/>
            <a:extLst>
              <a:ext uri="{FF2B5EF4-FFF2-40B4-BE49-F238E27FC236}">
                <a16:creationId xmlns:a16="http://schemas.microsoft.com/office/drawing/2014/main" id="{8293D63A-185D-CCF0-521A-6A9EBC7A7177}"/>
              </a:ext>
            </a:extLst>
          </p:cNvPr>
          <p:cNvSpPr/>
          <p:nvPr/>
        </p:nvSpPr>
        <p:spPr>
          <a:xfrm>
            <a:off x="7248381" y="4630528"/>
            <a:ext cx="469232" cy="469232"/>
          </a:xfrm>
          <a:prstGeom prst="ellipse">
            <a:avLst/>
          </a:prstGeom>
          <a:noFill/>
          <a:ln w="19050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>
            <a:hlinkClick r:id="rId14" action="ppaction://hlinksldjump"/>
            <a:extLst>
              <a:ext uri="{FF2B5EF4-FFF2-40B4-BE49-F238E27FC236}">
                <a16:creationId xmlns:a16="http://schemas.microsoft.com/office/drawing/2014/main" id="{78BC022B-C512-FB5A-C8AE-5BA19E671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0936" y="5957022"/>
            <a:ext cx="487685" cy="48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70AD6-E247-73D6-CA0B-97E1113DFA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" y="456939"/>
            <a:ext cx="557618" cy="557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36627-78B0-BD9F-57EE-3F6887AF4A3B}"/>
              </a:ext>
            </a:extLst>
          </p:cNvPr>
          <p:cNvSpPr txBox="1"/>
          <p:nvPr/>
        </p:nvSpPr>
        <p:spPr>
          <a:xfrm>
            <a:off x="412623" y="2094217"/>
            <a:ext cx="31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Helvetica Light" panose="020B0403020202020204" pitchFamily="34" charset="0"/>
              </a:rPr>
              <a:t>the sound button             to mute / unmute sound notification!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962996-5558-1CF1-B914-43B72AB0B4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91" y="1919153"/>
            <a:ext cx="487685" cy="490456"/>
          </a:xfrm>
          <a:prstGeom prst="rect">
            <a:avLst/>
          </a:prstGeom>
        </p:spPr>
      </p:pic>
      <p:pic>
        <p:nvPicPr>
          <p:cNvPr id="12" name="Picture 11">
            <a:hlinkClick r:id="rId18" action="ppaction://hlinksldjump"/>
            <a:extLst>
              <a:ext uri="{FF2B5EF4-FFF2-40B4-BE49-F238E27FC236}">
                <a16:creationId xmlns:a16="http://schemas.microsoft.com/office/drawing/2014/main" id="{C8D56758-8616-4E01-661D-9245311D0B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47" y="5983347"/>
            <a:ext cx="435037" cy="435037"/>
          </a:xfrm>
          <a:prstGeom prst="rect">
            <a:avLst/>
          </a:prstGeom>
        </p:spPr>
      </p:pic>
      <p:sp>
        <p:nvSpPr>
          <p:cNvPr id="20" name="Rounded Rectangle 36">
            <a:extLst>
              <a:ext uri="{FF2B5EF4-FFF2-40B4-BE49-F238E27FC236}">
                <a16:creationId xmlns:a16="http://schemas.microsoft.com/office/drawing/2014/main" id="{1874A7CB-F2D7-6F6E-EEED-EA07205EB176}"/>
              </a:ext>
            </a:extLst>
          </p:cNvPr>
          <p:cNvSpPr/>
          <p:nvPr/>
        </p:nvSpPr>
        <p:spPr>
          <a:xfrm>
            <a:off x="4999658" y="632963"/>
            <a:ext cx="2396547" cy="826639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857FE-B081-DFAC-2D15-4EC343DE49E4}"/>
              </a:ext>
            </a:extLst>
          </p:cNvPr>
          <p:cNvSpPr txBox="1"/>
          <p:nvPr/>
        </p:nvSpPr>
        <p:spPr>
          <a:xfrm>
            <a:off x="5723662" y="910882"/>
            <a:ext cx="181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Turn Right to Popular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B985FB5C-7751-3F46-ACC6-23C304BDD05E}"/>
              </a:ext>
            </a:extLst>
          </p:cNvPr>
          <p:cNvSpPr/>
          <p:nvPr/>
        </p:nvSpPr>
        <p:spPr>
          <a:xfrm>
            <a:off x="5192458" y="818036"/>
            <a:ext cx="492943" cy="510473"/>
          </a:xfrm>
          <a:prstGeom prst="ben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17F1D2-4430-03AB-9875-0B66C49B6EF3}"/>
              </a:ext>
            </a:extLst>
          </p:cNvPr>
          <p:cNvSpPr txBox="1"/>
          <p:nvPr/>
        </p:nvSpPr>
        <p:spPr>
          <a:xfrm>
            <a:off x="5732631" y="667322"/>
            <a:ext cx="172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608244-039B-D171-66A0-072BDC3E5BE4}"/>
              </a:ext>
            </a:extLst>
          </p:cNvPr>
          <p:cNvGrpSpPr/>
          <p:nvPr/>
        </p:nvGrpSpPr>
        <p:grpSpPr>
          <a:xfrm>
            <a:off x="9856224" y="6387560"/>
            <a:ext cx="2219379" cy="400900"/>
            <a:chOff x="9856224" y="6387560"/>
            <a:chExt cx="2219379" cy="400900"/>
          </a:xfrm>
        </p:grpSpPr>
        <p:sp>
          <p:nvSpPr>
            <p:cNvPr id="5" name="Action Button: Go to Beginning 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5FE2B4E-D721-4699-1B30-9B266D2DFFB5}"/>
                </a:ext>
              </a:extLst>
            </p:cNvPr>
            <p:cNvSpPr/>
            <p:nvPr/>
          </p:nvSpPr>
          <p:spPr>
            <a:xfrm>
              <a:off x="10327425" y="6426160"/>
              <a:ext cx="344233" cy="344233"/>
            </a:xfrm>
            <a:prstGeom prst="actionButtonBeginning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Action Button: Go Home 5">
              <a:hlinkClick r:id="rId21" action="ppaction://hlinksldjump"/>
              <a:extLst>
                <a:ext uri="{FF2B5EF4-FFF2-40B4-BE49-F238E27FC236}">
                  <a16:creationId xmlns:a16="http://schemas.microsoft.com/office/drawing/2014/main" id="{F98252C5-2CC4-EB32-D431-DECDB6918C28}"/>
                </a:ext>
              </a:extLst>
            </p:cNvPr>
            <p:cNvSpPr/>
            <p:nvPr/>
          </p:nvSpPr>
          <p:spPr>
            <a:xfrm>
              <a:off x="10773639" y="6387560"/>
              <a:ext cx="391255" cy="391255"/>
            </a:xfrm>
            <a:prstGeom prst="actionButtonHom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ction Button: Go Back or Previous 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12DCD36-50A1-3C6E-6F18-1744BC01DF41}"/>
                </a:ext>
              </a:extLst>
            </p:cNvPr>
            <p:cNvSpPr/>
            <p:nvPr/>
          </p:nvSpPr>
          <p:spPr>
            <a:xfrm>
              <a:off x="9856224" y="6413175"/>
              <a:ext cx="369332" cy="36933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Action Button: Go Forward or Next 9">
              <a:hlinkClick r:id="rId23" action="ppaction://hlinksldjump"/>
              <a:extLst>
                <a:ext uri="{FF2B5EF4-FFF2-40B4-BE49-F238E27FC236}">
                  <a16:creationId xmlns:a16="http://schemas.microsoft.com/office/drawing/2014/main" id="{83C8682C-67B1-8F4A-1F0A-9B98A4400F1D}"/>
                </a:ext>
              </a:extLst>
            </p:cNvPr>
            <p:cNvSpPr/>
            <p:nvPr/>
          </p:nvSpPr>
          <p:spPr>
            <a:xfrm>
              <a:off x="11707762" y="6414666"/>
              <a:ext cx="367841" cy="3678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ction Button: Return 12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9ED0FEDA-B6C6-1483-4CEA-A602B24936AD}"/>
                </a:ext>
              </a:extLst>
            </p:cNvPr>
            <p:cNvSpPr/>
            <p:nvPr/>
          </p:nvSpPr>
          <p:spPr>
            <a:xfrm>
              <a:off x="11240700" y="6413175"/>
              <a:ext cx="391255" cy="375285"/>
            </a:xfrm>
            <a:prstGeom prst="actionButtonReturn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43762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fdabe0-8b8c-4233-adb7-33523e82889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3E345E11BBA4AA3D8AC97E4081C61" ma:contentTypeVersion="11" ma:contentTypeDescription="Create a new document." ma:contentTypeScope="" ma:versionID="063bf38668291370ae9364870e33d164">
  <xsd:schema xmlns:xsd="http://www.w3.org/2001/XMLSchema" xmlns:xs="http://www.w3.org/2001/XMLSchema" xmlns:p="http://schemas.microsoft.com/office/2006/metadata/properties" xmlns:ns3="f8fdabe0-8b8c-4233-adb7-33523e82889b" xmlns:ns4="a5f6d250-fac3-4123-bc61-a1c03743b8c0" targetNamespace="http://schemas.microsoft.com/office/2006/metadata/properties" ma:root="true" ma:fieldsID="aca670b7a3bf831854506dcd68463348" ns3:_="" ns4:_="">
    <xsd:import namespace="f8fdabe0-8b8c-4233-adb7-33523e82889b"/>
    <xsd:import namespace="a5f6d250-fac3-4123-bc61-a1c03743b8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dabe0-8b8c-4233-adb7-33523e828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f6d250-fac3-4123-bc61-a1c03743b8c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38AA53-3726-4C70-B3C9-6D9CC9D1F969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a5f6d250-fac3-4123-bc61-a1c03743b8c0"/>
    <ds:schemaRef ds:uri="http://purl.org/dc/dcmitype/"/>
    <ds:schemaRef ds:uri="http://www.w3.org/XML/1998/namespace"/>
    <ds:schemaRef ds:uri="http://schemas.microsoft.com/office/infopath/2007/PartnerControls"/>
    <ds:schemaRef ds:uri="f8fdabe0-8b8c-4233-adb7-33523e82889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00EC69A-2B2A-4968-B52F-AB28C48CF00A}">
  <ds:schemaRefs>
    <ds:schemaRef ds:uri="a5f6d250-fac3-4123-bc61-a1c03743b8c0"/>
    <ds:schemaRef ds:uri="f8fdabe0-8b8c-4233-adb7-33523e8288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8D79E1-236F-44F3-A9C5-3051DBB7638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5497</Words>
  <Application>Microsoft Office PowerPoint</Application>
  <PresentationFormat>Widescreen</PresentationFormat>
  <Paragraphs>2052</Paragraphs>
  <Slides>106</Slides>
  <Notes>5</Notes>
  <HiddenSlides>37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Helvetica Light</vt:lpstr>
      <vt:lpstr>Helvetica Light</vt:lpstr>
      <vt:lpstr>Arial</vt:lpstr>
      <vt:lpstr>Calibri</vt:lpstr>
      <vt:lpstr>Calibri Light</vt:lpstr>
      <vt:lpstr>Helvetica</vt:lpstr>
      <vt:lpstr>Office Theme</vt:lpstr>
      <vt:lpstr>PowerPoint Presentation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Go back to overview?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#LIM BOON HIAN#</dc:creator>
  <cp:lastModifiedBy>#LIM BOON HIAN#</cp:lastModifiedBy>
  <cp:revision>2</cp:revision>
  <dcterms:created xsi:type="dcterms:W3CDTF">2023-11-03T12:31:11Z</dcterms:created>
  <dcterms:modified xsi:type="dcterms:W3CDTF">2023-12-10T03:05:14Z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0x0101003113E345E11BBA4AA3D8AC97E4081C61</vt:lpwstr>
  </property>
</Properties>
</file>